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ppt/presentation.xml" ContentType="application/vnd.openxmlformats-officedocument.presentationml.presentation.main+xml"/>
  <Override PartName="/ppt/metadata" ContentType="application/binary"/>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custom-properties" Target="docProps/custom.xml"/><Relationship Id="rId2" Type="http://schemas.openxmlformats.org/officeDocument/2006/relationships/officeDocument" Target="ppt/presentation.xml"/><Relationship Id="rId1"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48" r:id="rId4"/>
    <p:sldMasterId id="2147483655" r:id="rId5"/>
    <p:sldMasterId id="2147483661" r:id="rId6"/>
    <p:sldMasterId id="2147483668" r:id="rId7"/>
    <p:sldMasterId id="2147483675" r:id="rId8"/>
    <p:sldMasterId id="2147483682" r:id="rId9"/>
    <p:sldMasterId id="2147483689" r:id="rId10"/>
    <p:sldMasterId id="2147483696" r:id="rId11"/>
  </p:sldMasterIdLst>
  <p:notesMasterIdLst>
    <p:notesMasterId r:id="rId12"/>
  </p:notesMasterIdLst>
  <p:sldIdLst>
    <p:sldId id="256" r:id="rId13"/>
    <p:sldId id="257" r:id="rId14"/>
    <p:sldId id="258" r:id="rId15"/>
    <p:sldId id="259" r:id="rId16"/>
    <p:sldId id="260" r:id="rId17"/>
    <p:sldId id="261" r:id="rId18"/>
    <p:sldId id="262" r:id="rId19"/>
    <p:sldId id="263" r:id="rId20"/>
    <p:sldId id="264" r:id="rId21"/>
    <p:sldId id="265" r:id="rId22"/>
    <p:sldId id="266" r:id="rId23"/>
    <p:sldId id="267" r:id="rId24"/>
    <p:sldId id="268" r:id="rId25"/>
    <p:sldId id="269" r:id="rId26"/>
    <p:sldId id="270" r:id="rId27"/>
    <p:sldId id="271" r:id="rId28"/>
    <p:sldId id="272" r:id="rId29"/>
    <p:sldId id="273" r:id="rId30"/>
    <p:sldId id="274" r:id="rId31"/>
    <p:sldId id="275" r:id="rId32"/>
    <p:sldId id="276" r:id="rId33"/>
    <p:sldId id="277" r:id="rId34"/>
    <p:sldId id="278" r:id="rId35"/>
    <p:sldId id="279" r:id="rId36"/>
    <p:sldId id="280" r:id="rId37"/>
    <p:sldId id="281" r:id="rId38"/>
  </p:sldIdLst>
  <p:sldSz cy="9753600" cx="17340250"/>
  <p:notesSz cx="6858000" cy="9144000"/>
  <p:embeddedFontLst>
    <p:embeddedFont>
      <p:font typeface="Tahoma"/>
      <p:regular r:id="rId39"/>
      <p:bold r:id="rId40"/>
    </p:embeddedFont>
    <p:embeddedFont>
      <p:font typeface="Helvetica Neue"/>
      <p:regular r:id="rId41"/>
      <p:bold r:id="rId42"/>
      <p:italic r:id="rId43"/>
      <p:boldItalic r:id="rId44"/>
    </p:embeddedFont>
    <p:embeddedFont>
      <p:font typeface="Open Sans Light"/>
      <p:regular r:id="rId45"/>
      <p:bold r:id="rId46"/>
      <p:italic r:id="rId47"/>
      <p:boldItalic r:id="rId48"/>
    </p:embeddedFont>
    <p:embeddedFont>
      <p:font typeface="Open Sans"/>
      <p:regular r:id="rId49"/>
      <p:bold r:id="rId50"/>
      <p:italic r:id="rId51"/>
      <p:boldItalic r:id="rId5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027">
          <p15:clr>
            <a:srgbClr val="A4A3A4"/>
          </p15:clr>
        </p15:guide>
        <p15:guide id="2" pos="5462">
          <p15:clr>
            <a:srgbClr val="A4A3A4"/>
          </p15:clr>
        </p15:guide>
      </p15:sldGuideLst>
    </p:ext>
    <p:ext uri="http://customooxmlschemas.google.com/">
      <go:slidesCustomData xmlns:go="http://customooxmlschemas.google.com/" r:id="rId53" roundtripDataSignature="AMtx7mhIZE7Ebw3VAwThaxlmuvIlYLMv/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027" orient="horz"/>
        <p:guide pos="5462"/>
      </p:guideLst>
    </p:cSldViewPr>
  </p:slideViewPr>
</p:viewPr>
</file>

<file path=ppt/_rels/presentation.xml.rels><?xml version="1.0" encoding="UTF-8" standalone="yes"?>
<Relationships xmlns="http://schemas.openxmlformats.org/package/2006/relationships"><Relationship Id="rId39" Type="http://schemas.openxmlformats.org/officeDocument/2006/relationships/font" Target="fonts/Tahoma-regular.fntdata"/><Relationship Id="rId26" Type="http://schemas.openxmlformats.org/officeDocument/2006/relationships/slide" Target="slides/slide14.xml"/><Relationship Id="rId13" Type="http://schemas.openxmlformats.org/officeDocument/2006/relationships/slide" Target="slides/slide1.xml"/><Relationship Id="rId18" Type="http://schemas.openxmlformats.org/officeDocument/2006/relationships/slide" Target="slides/slide6.xml"/><Relationship Id="rId42" Type="http://schemas.openxmlformats.org/officeDocument/2006/relationships/font" Target="fonts/HelveticaNeue-bold.fntdata"/><Relationship Id="rId47" Type="http://schemas.openxmlformats.org/officeDocument/2006/relationships/font" Target="fonts/OpenSansLight-italic.fntdata"/><Relationship Id="rId34" Type="http://schemas.openxmlformats.org/officeDocument/2006/relationships/slide" Target="slides/slide22.xml"/><Relationship Id="rId21" Type="http://schemas.openxmlformats.org/officeDocument/2006/relationships/slide" Target="slides/slide9.xml"/><Relationship Id="rId50" Type="http://schemas.openxmlformats.org/officeDocument/2006/relationships/font" Target="fonts/OpenSans-bold.fntdata"/><Relationship Id="rId55" Type="http://schemas.openxmlformats.org/officeDocument/2006/relationships/customXml" Target="../customXml/item2.xml"/><Relationship Id="rId7" Type="http://schemas.openxmlformats.org/officeDocument/2006/relationships/slideMaster" Target="slideMasters/slideMaster4.xml"/><Relationship Id="rId2" Type="http://schemas.openxmlformats.org/officeDocument/2006/relationships/viewProps" Target="viewProps.xml"/><Relationship Id="rId29" Type="http://schemas.openxmlformats.org/officeDocument/2006/relationships/slide" Target="slides/slide17.xml"/><Relationship Id="rId16" Type="http://schemas.openxmlformats.org/officeDocument/2006/relationships/slide" Target="slides/slide4.xml"/><Relationship Id="rId40" Type="http://schemas.openxmlformats.org/officeDocument/2006/relationships/font" Target="fonts/Tahoma-bold.fntdata"/><Relationship Id="rId45" Type="http://schemas.openxmlformats.org/officeDocument/2006/relationships/font" Target="fonts/OpenSansLight-regular.fntdata"/><Relationship Id="rId32" Type="http://schemas.openxmlformats.org/officeDocument/2006/relationships/slide" Target="slides/slide20.xml"/><Relationship Id="rId37" Type="http://schemas.openxmlformats.org/officeDocument/2006/relationships/slide" Target="slides/slide25.xml"/><Relationship Id="rId24" Type="http://schemas.openxmlformats.org/officeDocument/2006/relationships/slide" Target="slides/slide12.xml"/><Relationship Id="rId53" Type="http://customschemas.google.com/relationships/presentationmetadata" Target="metadata"/><Relationship Id="rId11" Type="http://schemas.openxmlformats.org/officeDocument/2006/relationships/slideMaster" Target="slideMasters/slideMaster8.xml"/><Relationship Id="rId5" Type="http://schemas.openxmlformats.org/officeDocument/2006/relationships/slideMaster" Target="slideMasters/slideMaster2.xml"/><Relationship Id="rId44" Type="http://schemas.openxmlformats.org/officeDocument/2006/relationships/font" Target="fonts/HelveticaNeue-boldItalic.fntdata"/><Relationship Id="rId31" Type="http://schemas.openxmlformats.org/officeDocument/2006/relationships/slide" Target="slides/slide19.xml"/><Relationship Id="rId52" Type="http://schemas.openxmlformats.org/officeDocument/2006/relationships/font" Target="fonts/OpenSans-boldItalic.fntdata"/><Relationship Id="rId10" Type="http://schemas.openxmlformats.org/officeDocument/2006/relationships/slideMaster" Target="slideMasters/slideMaster7.xml"/><Relationship Id="rId19" Type="http://schemas.openxmlformats.org/officeDocument/2006/relationships/slide" Target="slides/slide7.xml"/><Relationship Id="rId43" Type="http://schemas.openxmlformats.org/officeDocument/2006/relationships/font" Target="fonts/HelveticaNeue-italic.fntdata"/><Relationship Id="rId4" Type="http://schemas.openxmlformats.org/officeDocument/2006/relationships/slideMaster" Target="slideMasters/slideMaster1.xml"/><Relationship Id="rId9" Type="http://schemas.openxmlformats.org/officeDocument/2006/relationships/slideMaster" Target="slideMasters/slideMaster6.xml"/><Relationship Id="rId48" Type="http://schemas.openxmlformats.org/officeDocument/2006/relationships/font" Target="fonts/OpenSansLight-boldItalic.fntdata"/><Relationship Id="rId30" Type="http://schemas.openxmlformats.org/officeDocument/2006/relationships/slide" Target="slides/slide18.xml"/><Relationship Id="rId35" Type="http://schemas.openxmlformats.org/officeDocument/2006/relationships/slide" Target="slides/slide23.xml"/><Relationship Id="rId22" Type="http://schemas.openxmlformats.org/officeDocument/2006/relationships/slide" Target="slides/slide10.xml"/><Relationship Id="rId27" Type="http://schemas.openxmlformats.org/officeDocument/2006/relationships/slide" Target="slides/slide15.xml"/><Relationship Id="rId14" Type="http://schemas.openxmlformats.org/officeDocument/2006/relationships/slide" Target="slides/slide2.xml"/><Relationship Id="rId56" Type="http://schemas.openxmlformats.org/officeDocument/2006/relationships/customXml" Target="../customXml/item3.xml"/><Relationship Id="rId8" Type="http://schemas.openxmlformats.org/officeDocument/2006/relationships/slideMaster" Target="slideMasters/slideMaster5.xml"/><Relationship Id="rId51" Type="http://schemas.openxmlformats.org/officeDocument/2006/relationships/font" Target="fonts/OpenSans-italic.fntdata"/><Relationship Id="rId3" Type="http://schemas.openxmlformats.org/officeDocument/2006/relationships/presProps" Target="presProps.xml"/><Relationship Id="rId46" Type="http://schemas.openxmlformats.org/officeDocument/2006/relationships/font" Target="fonts/OpenSansLight-bold.fntdata"/><Relationship Id="rId33" Type="http://schemas.openxmlformats.org/officeDocument/2006/relationships/slide" Target="slides/slide21.xml"/><Relationship Id="rId38" Type="http://schemas.openxmlformats.org/officeDocument/2006/relationships/slide" Target="slides/slide26.xml"/><Relationship Id="rId25" Type="http://schemas.openxmlformats.org/officeDocument/2006/relationships/slide" Target="slides/slide13.xml"/><Relationship Id="rId12" Type="http://schemas.openxmlformats.org/officeDocument/2006/relationships/notesMaster" Target="notesMasters/notesMaster1.xml"/><Relationship Id="rId17" Type="http://schemas.openxmlformats.org/officeDocument/2006/relationships/slide" Target="slides/slide5.xml"/><Relationship Id="rId41" Type="http://schemas.openxmlformats.org/officeDocument/2006/relationships/font" Target="fonts/HelveticaNeue-regular.fntdata"/><Relationship Id="rId20" Type="http://schemas.openxmlformats.org/officeDocument/2006/relationships/slide" Target="slides/slide8.xml"/><Relationship Id="rId54" Type="http://schemas.openxmlformats.org/officeDocument/2006/relationships/customXml" Target="../customXml/item1.xml"/><Relationship Id="rId1" Type="http://schemas.openxmlformats.org/officeDocument/2006/relationships/theme" Target="theme/theme3.xml"/><Relationship Id="rId6" Type="http://schemas.openxmlformats.org/officeDocument/2006/relationships/slideMaster" Target="slideMasters/slideMaster3.xml"/><Relationship Id="rId49" Type="http://schemas.openxmlformats.org/officeDocument/2006/relationships/font" Target="fonts/OpenSans-regular.fntdata"/><Relationship Id="rId36" Type="http://schemas.openxmlformats.org/officeDocument/2006/relationships/slide" Target="slides/slide24.xml"/><Relationship Id="rId23" Type="http://schemas.openxmlformats.org/officeDocument/2006/relationships/slide" Target="slides/slide11.xml"/><Relationship Id="rId28" Type="http://schemas.openxmlformats.org/officeDocument/2006/relationships/slide" Target="slides/slide16.xml"/><Relationship Id="rId15"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 name="Google Shape;4;n"/>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18000"/>
              </a:lnSpc>
              <a:spcBef>
                <a:spcPts val="660"/>
              </a:spcBef>
              <a:spcAft>
                <a:spcPts val="0"/>
              </a:spcAft>
              <a:buClr>
                <a:srgbClr val="000000"/>
              </a:buClr>
              <a:buSzPts val="1400"/>
              <a:buFont typeface="Arial"/>
              <a:buNone/>
              <a:defRPr b="0" i="0" sz="2200" u="none" cap="none" strike="noStrike">
                <a:solidFill>
                  <a:schemeClr val="dk1"/>
                </a:solidFill>
                <a:latin typeface="Helvetica Neue"/>
                <a:ea typeface="Helvetica Neue"/>
                <a:cs typeface="Helvetica Neue"/>
                <a:sym typeface="Helvetica Neue"/>
              </a:defRPr>
            </a:lvl1pPr>
            <a:lvl2pPr indent="-228600" lvl="1" marL="914400" marR="0" rtl="0" algn="l">
              <a:lnSpc>
                <a:spcPct val="118000"/>
              </a:lnSpc>
              <a:spcBef>
                <a:spcPts val="660"/>
              </a:spcBef>
              <a:spcAft>
                <a:spcPts val="0"/>
              </a:spcAft>
              <a:buClr>
                <a:srgbClr val="000000"/>
              </a:buClr>
              <a:buSzPts val="1400"/>
              <a:buFont typeface="Arial"/>
              <a:buNone/>
              <a:defRPr b="0" i="0" sz="2200" u="none" cap="none" strike="noStrike">
                <a:solidFill>
                  <a:schemeClr val="dk1"/>
                </a:solidFill>
                <a:latin typeface="Helvetica Neue"/>
                <a:ea typeface="Helvetica Neue"/>
                <a:cs typeface="Helvetica Neue"/>
                <a:sym typeface="Helvetica Neue"/>
              </a:defRPr>
            </a:lvl2pPr>
            <a:lvl3pPr indent="-228600" lvl="2" marL="1371600" marR="0" rtl="0" algn="l">
              <a:lnSpc>
                <a:spcPct val="118000"/>
              </a:lnSpc>
              <a:spcBef>
                <a:spcPts val="660"/>
              </a:spcBef>
              <a:spcAft>
                <a:spcPts val="0"/>
              </a:spcAft>
              <a:buClr>
                <a:srgbClr val="000000"/>
              </a:buClr>
              <a:buSzPts val="1400"/>
              <a:buFont typeface="Arial"/>
              <a:buNone/>
              <a:defRPr b="0" i="0" sz="2200" u="none" cap="none" strike="noStrike">
                <a:solidFill>
                  <a:schemeClr val="dk1"/>
                </a:solidFill>
                <a:latin typeface="Helvetica Neue"/>
                <a:ea typeface="Helvetica Neue"/>
                <a:cs typeface="Helvetica Neue"/>
                <a:sym typeface="Helvetica Neue"/>
              </a:defRPr>
            </a:lvl3pPr>
            <a:lvl4pPr indent="-228600" lvl="3" marL="1828800" marR="0" rtl="0" algn="l">
              <a:lnSpc>
                <a:spcPct val="118000"/>
              </a:lnSpc>
              <a:spcBef>
                <a:spcPts val="660"/>
              </a:spcBef>
              <a:spcAft>
                <a:spcPts val="0"/>
              </a:spcAft>
              <a:buClr>
                <a:srgbClr val="000000"/>
              </a:buClr>
              <a:buSzPts val="1400"/>
              <a:buFont typeface="Arial"/>
              <a:buNone/>
              <a:defRPr b="0" i="0" sz="2200" u="none" cap="none" strike="noStrike">
                <a:solidFill>
                  <a:schemeClr val="dk1"/>
                </a:solidFill>
                <a:latin typeface="Helvetica Neue"/>
                <a:ea typeface="Helvetica Neue"/>
                <a:cs typeface="Helvetica Neue"/>
                <a:sym typeface="Helvetica Neue"/>
              </a:defRPr>
            </a:lvl4pPr>
            <a:lvl5pPr indent="-228600" lvl="4" marL="2286000" marR="0" rtl="0" algn="l">
              <a:lnSpc>
                <a:spcPct val="118000"/>
              </a:lnSpc>
              <a:spcBef>
                <a:spcPts val="660"/>
              </a:spcBef>
              <a:spcAft>
                <a:spcPts val="0"/>
              </a:spcAft>
              <a:buClr>
                <a:srgbClr val="000000"/>
              </a:buClr>
              <a:buSzPts val="1400"/>
              <a:buFont typeface="Arial"/>
              <a:buNone/>
              <a:defRPr b="0" i="0" sz="2200" u="none" cap="none" strike="noStrike">
                <a:solidFill>
                  <a:schemeClr val="dk1"/>
                </a:solidFill>
                <a:latin typeface="Helvetica Neue"/>
                <a:ea typeface="Helvetica Neue"/>
                <a:cs typeface="Helvetica Neue"/>
                <a:sym typeface="Helvetica Neue"/>
              </a:defRPr>
            </a:lvl5pPr>
            <a:lvl6pPr indent="-228600" lvl="5" marL="27432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6pPr>
            <a:lvl7pPr indent="-228600" lvl="6" marL="32004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7pPr>
            <a:lvl8pPr indent="-228600" lvl="7" marL="36576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8pPr>
            <a:lvl9pPr indent="-228600" lvl="8" marL="41148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4" name="Shape 434"/>
        <p:cNvGrpSpPr/>
        <p:nvPr/>
      </p:nvGrpSpPr>
      <p:grpSpPr>
        <a:xfrm>
          <a:off x="0" y="0"/>
          <a:ext cx="0" cy="0"/>
          <a:chOff x="0" y="0"/>
          <a:chExt cx="0" cy="0"/>
        </a:xfrm>
      </p:grpSpPr>
      <p:sp>
        <p:nvSpPr>
          <p:cNvPr id="435" name="Google Shape;435;p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36" name="Google Shape;436;p2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18000"/>
              </a:lnSpc>
              <a:spcBef>
                <a:spcPts val="660"/>
              </a:spcBef>
              <a:spcAft>
                <a:spcPts val="0"/>
              </a:spcAft>
              <a:buClr>
                <a:srgbClr val="000000"/>
              </a:buClr>
              <a:buSzPts val="1400"/>
              <a:buFont typeface="Arial"/>
              <a:buNone/>
            </a:pPr>
            <a:r>
              <a:t/>
            </a:r>
            <a:endParaRPr sz="1400"/>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5" name="Shape 555"/>
        <p:cNvGrpSpPr/>
        <p:nvPr/>
      </p:nvGrpSpPr>
      <p:grpSpPr>
        <a:xfrm>
          <a:off x="0" y="0"/>
          <a:ext cx="0" cy="0"/>
          <a:chOff x="0" y="0"/>
          <a:chExt cx="0" cy="0"/>
        </a:xfrm>
      </p:grpSpPr>
      <p:sp>
        <p:nvSpPr>
          <p:cNvPr id="556" name="Google Shape;556;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557" name="Google Shape;557;p10: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rPr lang="pt-BR" sz="1400">
                <a:solidFill>
                  <a:srgbClr val="000000"/>
                </a:solidFill>
              </a:rPr>
              <a:t>Aqui </a:t>
            </a:r>
            <a:r>
              <a:rPr lang="pt-BR" sz="1400">
                <a:solidFill>
                  <a:srgbClr val="000000"/>
                </a:solidFill>
              </a:rPr>
              <a:t>realça-se a importância de promover a higiene e a necessidade de sabão como artigo de distribuição.</a:t>
            </a:r>
            <a:endParaRPr/>
          </a:p>
          <a:p>
            <a:pPr indent="0" lvl="0" marL="0" rtl="0" algn="l">
              <a:lnSpc>
                <a:spcPct val="118000"/>
              </a:lnSpc>
              <a:spcBef>
                <a:spcPts val="0"/>
              </a:spcBef>
              <a:spcAft>
                <a:spcPts val="0"/>
              </a:spcAft>
              <a:buSzPts val="1400"/>
              <a:buNone/>
            </a:pPr>
            <a:r>
              <a:t/>
            </a:r>
            <a:endParaRPr b="1" sz="1400">
              <a:solidFill>
                <a:srgbClr val="000000"/>
              </a:solidFill>
            </a:endParaRPr>
          </a:p>
          <a:p>
            <a:pPr indent="0" lvl="0" marL="0" rtl="0" algn="l">
              <a:lnSpc>
                <a:spcPct val="118000"/>
              </a:lnSpc>
              <a:spcBef>
                <a:spcPts val="0"/>
              </a:spcBef>
              <a:spcAft>
                <a:spcPts val="0"/>
              </a:spcAft>
              <a:buSzPts val="1400"/>
              <a:buNone/>
            </a:pPr>
            <a:r>
              <a:rPr b="1" lang="pt-BR" sz="1400">
                <a:solidFill>
                  <a:srgbClr val="000000"/>
                </a:solidFill>
              </a:rPr>
              <a:t>NOTA</a:t>
            </a:r>
            <a:r>
              <a:rPr lang="pt-BR" sz="1400">
                <a:solidFill>
                  <a:srgbClr val="000000"/>
                </a:solidFill>
              </a:rPr>
              <a:t>: </a:t>
            </a:r>
            <a:r>
              <a:rPr b="1" lang="pt-BR" sz="1400">
                <a:solidFill>
                  <a:srgbClr val="000000"/>
                </a:solidFill>
              </a:rPr>
              <a:t>a cadeia de saneamento </a:t>
            </a:r>
            <a:r>
              <a:rPr lang="pt-BR" sz="1400">
                <a:solidFill>
                  <a:srgbClr val="000000"/>
                </a:solidFill>
              </a:rPr>
              <a:t>é o processo pelo qual as águas residuais, as fezes e as águas cinzentas se deslocam dos seus pontos finais de reaproveitamento ou de eliminação. A gestão da cadeia protege as pessoas da exposição às fezes que causam doenças e outros riscos. A cadeia vai desde a contenção, a eliminação, o transporte, o tratamento, até ao reaproveitamento ou eliminação da água. Algumas entidades referem-se às águas residuais e às fezes separadamente, utilizando o fluxograma de fezes. Para obter mais informações, remeta os participantes ao Manual de Planeamento da Segurança do Saneamento da OMS.</a:t>
            </a:r>
            <a:endParaRPr sz="1400">
              <a:solidFill>
                <a:srgbClr val="000000"/>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4" name="Shape 564"/>
        <p:cNvGrpSpPr/>
        <p:nvPr/>
      </p:nvGrpSpPr>
      <p:grpSpPr>
        <a:xfrm>
          <a:off x="0" y="0"/>
          <a:ext cx="0" cy="0"/>
          <a:chOff x="0" y="0"/>
          <a:chExt cx="0" cy="0"/>
        </a:xfrm>
      </p:grpSpPr>
      <p:sp>
        <p:nvSpPr>
          <p:cNvPr id="565" name="Google Shape;565;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566" name="Google Shape;566;p1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rPr lang="pt-BR" sz="1400">
                <a:solidFill>
                  <a:srgbClr val="000000"/>
                </a:solidFill>
              </a:rPr>
              <a:t>Peça aos participantes que abram o Manual Esfera na página 97. Peça a um participante para ler o primeiro parágrafo inteiro em voz alta:</a:t>
            </a:r>
            <a:endParaRPr/>
          </a:p>
          <a:p>
            <a:pPr indent="0" lvl="0" marL="0" rtl="0" algn="l">
              <a:lnSpc>
                <a:spcPct val="118000"/>
              </a:lnSpc>
              <a:spcBef>
                <a:spcPts val="0"/>
              </a:spcBef>
              <a:spcAft>
                <a:spcPts val="0"/>
              </a:spcAft>
              <a:buSzPts val="1400"/>
              <a:buNone/>
            </a:pPr>
            <a:r>
              <a:t/>
            </a:r>
            <a:endParaRPr sz="1400">
              <a:solidFill>
                <a:srgbClr val="000000"/>
              </a:solidFill>
            </a:endParaRPr>
          </a:p>
          <a:p>
            <a:pPr indent="0" lvl="0" marL="0" rtl="0" algn="l">
              <a:lnSpc>
                <a:spcPct val="118000"/>
              </a:lnSpc>
              <a:spcBef>
                <a:spcPts val="0"/>
              </a:spcBef>
              <a:spcAft>
                <a:spcPts val="0"/>
              </a:spcAft>
              <a:buSzPts val="1400"/>
              <a:buNone/>
            </a:pPr>
            <a:r>
              <a:rPr lang="pt-BR" sz="1400">
                <a:solidFill>
                  <a:srgbClr val="000000"/>
                </a:solidFill>
              </a:rPr>
              <a:t>“A interação com a comunidade permite que se tenha uma compreensão essencial das suas perceções, necessidades, mecanismos de reação, capacidades, normas existentes, estruturas de liderança e prioridades, bem como das medidas adequadas a serem tomadas. A monitorização e a avaliação, incluindo os mecanismos de </a:t>
            </a:r>
            <a:r>
              <a:rPr i="1" lang="pt-BR" sz="1400">
                <a:solidFill>
                  <a:srgbClr val="000000"/>
                </a:solidFill>
              </a:rPr>
              <a:t>feedback</a:t>
            </a:r>
            <a:r>
              <a:rPr lang="pt-BR" sz="1400">
                <a:solidFill>
                  <a:srgbClr val="000000"/>
                </a:solidFill>
              </a:rPr>
              <a:t>, indicam se as respostas relativas ao abastecimento de água, saneamento e promoção da higiene são apropriadas ou se precisam ser ajustadas;</a:t>
            </a:r>
            <a:r>
              <a:rPr b="1" lang="pt-BR" sz="1400">
                <a:solidFill>
                  <a:srgbClr val="000000"/>
                </a:solidFill>
              </a:rPr>
              <a:t> ⊕ </a:t>
            </a:r>
            <a:r>
              <a:rPr b="1" i="1" lang="pt-BR" sz="1400">
                <a:solidFill>
                  <a:srgbClr val="000000"/>
                </a:solidFill>
              </a:rPr>
              <a:t>veja Norma Humanitária Essencial - Compromissos 4 e 5."</a:t>
            </a:r>
            <a:endParaRPr sz="1400">
              <a:solidFill>
                <a:srgbClr val="000000"/>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4" name="Shape 584"/>
        <p:cNvGrpSpPr/>
        <p:nvPr/>
      </p:nvGrpSpPr>
      <p:grpSpPr>
        <a:xfrm>
          <a:off x="0" y="0"/>
          <a:ext cx="0" cy="0"/>
          <a:chOff x="0" y="0"/>
          <a:chExt cx="0" cy="0"/>
        </a:xfrm>
      </p:grpSpPr>
      <p:sp>
        <p:nvSpPr>
          <p:cNvPr id="585" name="Google Shape;585;p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586" name="Google Shape;586;p1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rPr lang="pt-BR" sz="1400">
                <a:solidFill>
                  <a:srgbClr val="000000"/>
                </a:solidFill>
              </a:rPr>
              <a:t>Lembre aos participantes que existem 9 Compromissos na Norma Humanitária Essencial.  Saliente os Compromissos 4 e 5:</a:t>
            </a:r>
            <a:endParaRPr/>
          </a:p>
          <a:p>
            <a:pPr indent="0" lvl="0" marL="0" rtl="0" algn="l">
              <a:lnSpc>
                <a:spcPct val="118000"/>
              </a:lnSpc>
              <a:spcBef>
                <a:spcPts val="0"/>
              </a:spcBef>
              <a:spcAft>
                <a:spcPts val="0"/>
              </a:spcAft>
              <a:buSzPts val="1400"/>
              <a:buNone/>
            </a:pPr>
            <a:r>
              <a:t/>
            </a:r>
            <a:endParaRPr sz="1400">
              <a:solidFill>
                <a:srgbClr val="000000"/>
              </a:solidFill>
            </a:endParaRPr>
          </a:p>
          <a:p>
            <a:pPr indent="0" lvl="0" marL="0" rtl="0" algn="l">
              <a:lnSpc>
                <a:spcPct val="118000"/>
              </a:lnSpc>
              <a:spcBef>
                <a:spcPts val="0"/>
              </a:spcBef>
              <a:spcAft>
                <a:spcPts val="0"/>
              </a:spcAft>
              <a:buSzPts val="1400"/>
              <a:buNone/>
            </a:pPr>
            <a:r>
              <a:rPr lang="pt-BR" sz="1400">
                <a:solidFill>
                  <a:srgbClr val="000000"/>
                </a:solidFill>
              </a:rPr>
              <a:t>Compromisso 4 – As comunidades e as pessoas afetadas pelas crises humanitárias conhecem os seus direitos e benefícios, têm acesso às informações e participam nas decisões que as afetam (página 65).</a:t>
            </a:r>
            <a:endParaRPr/>
          </a:p>
          <a:p>
            <a:pPr indent="0" lvl="0" marL="0" rtl="0" algn="l">
              <a:lnSpc>
                <a:spcPct val="118000"/>
              </a:lnSpc>
              <a:spcBef>
                <a:spcPts val="0"/>
              </a:spcBef>
              <a:spcAft>
                <a:spcPts val="0"/>
              </a:spcAft>
              <a:buSzPts val="1400"/>
              <a:buNone/>
            </a:pPr>
            <a:r>
              <a:t/>
            </a:r>
            <a:endParaRPr sz="1400">
              <a:solidFill>
                <a:srgbClr val="000000"/>
              </a:solidFill>
            </a:endParaRPr>
          </a:p>
          <a:p>
            <a:pPr indent="0" lvl="0" marL="0" rtl="0" algn="l">
              <a:lnSpc>
                <a:spcPct val="118000"/>
              </a:lnSpc>
              <a:spcBef>
                <a:spcPts val="0"/>
              </a:spcBef>
              <a:spcAft>
                <a:spcPts val="0"/>
              </a:spcAft>
              <a:buSzPts val="1400"/>
              <a:buNone/>
            </a:pPr>
            <a:r>
              <a:rPr lang="pt-BR" sz="1400">
                <a:solidFill>
                  <a:srgbClr val="000000"/>
                </a:solidFill>
              </a:rPr>
              <a:t>Compromisso 5 - As comunidades e as pessoas afetadas pelas crises humanitárias têm acesso a mecanismos seguros e ágeis para lidar com as reclamações (página 69).</a:t>
            </a:r>
            <a:endParaRPr/>
          </a:p>
          <a:p>
            <a:pPr indent="0" lvl="0" marL="0" rtl="0" algn="l">
              <a:lnSpc>
                <a:spcPct val="118000"/>
              </a:lnSpc>
              <a:spcBef>
                <a:spcPts val="0"/>
              </a:spcBef>
              <a:spcAft>
                <a:spcPts val="0"/>
              </a:spcAft>
              <a:buSzPts val="1400"/>
              <a:buNone/>
            </a:pPr>
            <a:r>
              <a:t/>
            </a:r>
            <a:endParaRPr sz="1400">
              <a:solidFill>
                <a:srgbClr val="000000"/>
              </a:solidFill>
            </a:endParaRPr>
          </a:p>
          <a:p>
            <a:pPr indent="0" lvl="0" marL="0" rtl="0" algn="l">
              <a:lnSpc>
                <a:spcPct val="118000"/>
              </a:lnSpc>
              <a:spcBef>
                <a:spcPts val="0"/>
              </a:spcBef>
              <a:spcAft>
                <a:spcPts val="0"/>
              </a:spcAft>
              <a:buSzPts val="1400"/>
              <a:buNone/>
            </a:pPr>
            <a:r>
              <a:rPr b="1" lang="pt-BR" sz="1400">
                <a:solidFill>
                  <a:srgbClr val="000000"/>
                </a:solidFill>
              </a:rPr>
              <a:t>Peça aos participantes que dêem exemplos de como esses compromissos (relacionados com um programa WASH) podem ser avaliados numa resposta em curso.</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3" name="Shape 593"/>
        <p:cNvGrpSpPr/>
        <p:nvPr/>
      </p:nvGrpSpPr>
      <p:grpSpPr>
        <a:xfrm>
          <a:off x="0" y="0"/>
          <a:ext cx="0" cy="0"/>
          <a:chOff x="0" y="0"/>
          <a:chExt cx="0" cy="0"/>
        </a:xfrm>
      </p:grpSpPr>
      <p:sp>
        <p:nvSpPr>
          <p:cNvPr id="594" name="Google Shape;594;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595" name="Google Shape;595;p1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rPr lang="pt-BR" sz="1400">
                <a:solidFill>
                  <a:srgbClr val="000000"/>
                </a:solidFill>
              </a:rPr>
              <a:t>Este é um estudo simples das normas sobre a questão da promoção da higiene. </a:t>
            </a:r>
            <a:endParaRPr/>
          </a:p>
          <a:p>
            <a:pPr indent="0" lvl="0" marL="0" rtl="0" algn="l">
              <a:lnSpc>
                <a:spcPct val="118000"/>
              </a:lnSpc>
              <a:spcBef>
                <a:spcPts val="0"/>
              </a:spcBef>
              <a:spcAft>
                <a:spcPts val="0"/>
              </a:spcAft>
              <a:buSzPts val="1400"/>
              <a:buNone/>
            </a:pPr>
            <a:r>
              <a:t/>
            </a:r>
            <a:endParaRPr sz="1400">
              <a:solidFill>
                <a:srgbClr val="000000"/>
              </a:solidFill>
            </a:endParaRPr>
          </a:p>
          <a:p>
            <a:pPr indent="0" lvl="0" marL="0" rtl="0" algn="l">
              <a:lnSpc>
                <a:spcPct val="118000"/>
              </a:lnSpc>
              <a:spcBef>
                <a:spcPts val="0"/>
              </a:spcBef>
              <a:spcAft>
                <a:spcPts val="0"/>
              </a:spcAft>
              <a:buSzPts val="1400"/>
              <a:buNone/>
            </a:pPr>
            <a:r>
              <a:rPr lang="pt-BR" sz="1400">
                <a:solidFill>
                  <a:srgbClr val="000000"/>
                </a:solidFill>
              </a:rPr>
              <a:t>Para a norma 1.1, peça aos participantes que vejam os indicadores na página 102. Pergunte-lhes o que entendem dessa lista de indicadores (são quase todos indicadores de progresso). O significado disso é que os indicadores dessas percentagens não são conhecidos ou não foram acordados mundialmente; no entanto, a necessidade de monitorizar essas informações é crucial. Destaque para a necessidade de definir essas linhas de base rapidamente, para que o progresso possa ser monitorizado à medida que o tempo avança.</a:t>
            </a:r>
            <a:endParaRPr/>
          </a:p>
          <a:p>
            <a:pPr indent="0" lvl="0" marL="0" rtl="0" algn="l">
              <a:lnSpc>
                <a:spcPct val="118000"/>
              </a:lnSpc>
              <a:spcBef>
                <a:spcPts val="0"/>
              </a:spcBef>
              <a:spcAft>
                <a:spcPts val="0"/>
              </a:spcAft>
              <a:buSzPts val="1400"/>
              <a:buNone/>
            </a:pPr>
            <a:r>
              <a:t/>
            </a:r>
            <a:endParaRPr sz="1400">
              <a:solidFill>
                <a:srgbClr val="000000"/>
              </a:solidFill>
            </a:endParaRPr>
          </a:p>
          <a:p>
            <a:pPr indent="0" lvl="0" marL="0" rtl="0" algn="l">
              <a:lnSpc>
                <a:spcPct val="118000"/>
              </a:lnSpc>
              <a:spcBef>
                <a:spcPts val="0"/>
              </a:spcBef>
              <a:spcAft>
                <a:spcPts val="0"/>
              </a:spcAft>
              <a:buSzPts val="1400"/>
              <a:buNone/>
            </a:pPr>
            <a:r>
              <a:rPr lang="pt-BR" sz="1400">
                <a:solidFill>
                  <a:srgbClr val="000000"/>
                </a:solidFill>
              </a:rPr>
              <a:t>Para as normas 1.2 e 1.3, pergunte quais artigos de higiene e quantos são necessários </a:t>
            </a:r>
            <a:r>
              <a:rPr lang="pt-BR" sz="1400"/>
              <a:t>(por pessoa) </a:t>
            </a:r>
            <a:r>
              <a:rPr lang="pt-BR" sz="1400">
                <a:solidFill>
                  <a:srgbClr val="000000"/>
                </a:solidFill>
              </a:rPr>
              <a:t>para uma resposta de emergência, em que há pessoas deslocadas e que não têm acesso a esses artigos. Remeta os participantes às páginas 104 e 107. </a:t>
            </a:r>
            <a:endParaRPr/>
          </a:p>
          <a:p>
            <a:pPr indent="0" lvl="0" marL="0" rtl="0" algn="l">
              <a:lnSpc>
                <a:spcPct val="118000"/>
              </a:lnSpc>
              <a:spcBef>
                <a:spcPts val="0"/>
              </a:spcBef>
              <a:spcAft>
                <a:spcPts val="0"/>
              </a:spcAft>
              <a:buSzPts val="1400"/>
              <a:buNone/>
            </a:pPr>
            <a:r>
              <a:t/>
            </a:r>
            <a:endParaRPr sz="1400">
              <a:solidFill>
                <a:srgbClr val="000000"/>
              </a:solidFill>
            </a:endParaRPr>
          </a:p>
          <a:p>
            <a:pPr indent="0" lvl="0" marL="0" rtl="0" algn="l">
              <a:lnSpc>
                <a:spcPct val="118000"/>
              </a:lnSpc>
              <a:spcBef>
                <a:spcPts val="0"/>
              </a:spcBef>
              <a:spcAft>
                <a:spcPts val="0"/>
              </a:spcAft>
              <a:buSzPts val="1400"/>
              <a:buNone/>
            </a:pPr>
            <a:r>
              <a:rPr b="1" lang="pt-BR" sz="1400">
                <a:solidFill>
                  <a:srgbClr val="000000"/>
                </a:solidFill>
              </a:rPr>
              <a:t>Exercício tátil/de visualização – </a:t>
            </a:r>
            <a:r>
              <a:rPr b="0" lang="pt-BR" sz="1400">
                <a:solidFill>
                  <a:srgbClr val="000000"/>
                </a:solidFill>
              </a:rPr>
              <a:t>consiga</a:t>
            </a:r>
            <a:r>
              <a:rPr lang="pt-BR" sz="1400">
                <a:solidFill>
                  <a:srgbClr val="000000"/>
                </a:solidFill>
              </a:rPr>
              <a:t> 250g de sabão para ilustrar quanto representa. Passe o sabão e pergunte se parece uma quantidade adequada para uma pessoa, por um período de um mês.</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6" name="Shape 606"/>
        <p:cNvGrpSpPr/>
        <p:nvPr/>
      </p:nvGrpSpPr>
      <p:grpSpPr>
        <a:xfrm>
          <a:off x="0" y="0"/>
          <a:ext cx="0" cy="0"/>
          <a:chOff x="0" y="0"/>
          <a:chExt cx="0" cy="0"/>
        </a:xfrm>
      </p:grpSpPr>
      <p:sp>
        <p:nvSpPr>
          <p:cNvPr id="607" name="Google Shape;607;p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608" name="Google Shape;608;p1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rPr lang="pt-BR" sz="1400">
                <a:solidFill>
                  <a:srgbClr val="000000"/>
                </a:solidFill>
              </a:rPr>
              <a:t>Antes de passar ao próximo diapositivo, pergunte quantos litros de água consomem diariamente. Pergunte quantos litros no mínimo, seriam necessários para uma vida digna. Explique que Esfera dá orientações sobre isso e vá para os próximos diapositivos.</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9" name="Shape 619"/>
        <p:cNvGrpSpPr/>
        <p:nvPr/>
      </p:nvGrpSpPr>
      <p:grpSpPr>
        <a:xfrm>
          <a:off x="0" y="0"/>
          <a:ext cx="0" cy="0"/>
          <a:chOff x="0" y="0"/>
          <a:chExt cx="0" cy="0"/>
        </a:xfrm>
      </p:grpSpPr>
      <p:sp>
        <p:nvSpPr>
          <p:cNvPr id="620" name="Google Shape;620;p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621" name="Google Shape;621;p1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rPr lang="pt-BR" sz="1400">
                <a:solidFill>
                  <a:srgbClr val="000000"/>
                </a:solidFill>
              </a:rPr>
              <a:t>Seja enfático ao mencionar que a quantidade de 15 litros de água por pessoa é </a:t>
            </a:r>
            <a:r>
              <a:rPr b="1" lang="pt-BR" sz="1400">
                <a:solidFill>
                  <a:srgbClr val="000000"/>
                </a:solidFill>
              </a:rPr>
              <a:t>apenas um indicador</a:t>
            </a:r>
            <a:r>
              <a:rPr lang="pt-BR" sz="1400">
                <a:solidFill>
                  <a:srgbClr val="000000"/>
                </a:solidFill>
              </a:rPr>
              <a:t>, mas bastante útil.</a:t>
            </a:r>
            <a:endParaRPr/>
          </a:p>
          <a:p>
            <a:pPr indent="0" lvl="0" marL="0" rtl="0" algn="l">
              <a:lnSpc>
                <a:spcPct val="118000"/>
              </a:lnSpc>
              <a:spcBef>
                <a:spcPts val="0"/>
              </a:spcBef>
              <a:spcAft>
                <a:spcPts val="0"/>
              </a:spcAft>
              <a:buSzPts val="1400"/>
              <a:buNone/>
            </a:pPr>
            <a:r>
              <a:t/>
            </a:r>
            <a:endParaRPr sz="1400">
              <a:solidFill>
                <a:srgbClr val="000000"/>
              </a:solidFill>
            </a:endParaRPr>
          </a:p>
          <a:p>
            <a:pPr indent="0" lvl="0" marL="0" rtl="0" algn="l">
              <a:lnSpc>
                <a:spcPct val="118000"/>
              </a:lnSpc>
              <a:spcBef>
                <a:spcPts val="0"/>
              </a:spcBef>
              <a:spcAft>
                <a:spcPts val="0"/>
              </a:spcAft>
              <a:buSzPts val="1400"/>
              <a:buNone/>
            </a:pPr>
            <a:r>
              <a:rPr lang="pt-BR" sz="1400">
                <a:solidFill>
                  <a:srgbClr val="000000"/>
                </a:solidFill>
              </a:rPr>
              <a:t>Na tabela acima (página 113), os 7,5 a 15 litros baseiam-se unicamente na água para higiene doméstica e para beber. Dependendo do contexto isso pode ser insuficiente para uma </a:t>
            </a:r>
            <a:r>
              <a:rPr b="1" lang="pt-BR" sz="1400">
                <a:solidFill>
                  <a:srgbClr val="000000"/>
                </a:solidFill>
              </a:rPr>
              <a:t>vida digna</a:t>
            </a:r>
            <a:r>
              <a:rPr lang="pt-BR" sz="1400">
                <a:solidFill>
                  <a:srgbClr val="000000"/>
                </a:solidFill>
              </a:rPr>
              <a:t>.</a:t>
            </a:r>
            <a:endParaRPr/>
          </a:p>
          <a:p>
            <a:pPr indent="0" lvl="0" marL="0" rtl="0" algn="l">
              <a:lnSpc>
                <a:spcPct val="118000"/>
              </a:lnSpc>
              <a:spcBef>
                <a:spcPts val="0"/>
              </a:spcBef>
              <a:spcAft>
                <a:spcPts val="0"/>
              </a:spcAft>
              <a:buSzPts val="1400"/>
              <a:buNone/>
            </a:pPr>
            <a:r>
              <a:t/>
            </a:r>
            <a:endParaRPr sz="1400">
              <a:solidFill>
                <a:srgbClr val="000000"/>
              </a:solidFill>
            </a:endParaRPr>
          </a:p>
          <a:p>
            <a:pPr indent="0" lvl="0" marL="0" rtl="0" algn="l">
              <a:lnSpc>
                <a:spcPct val="118000"/>
              </a:lnSpc>
              <a:spcBef>
                <a:spcPts val="0"/>
              </a:spcBef>
              <a:spcAft>
                <a:spcPts val="0"/>
              </a:spcAft>
              <a:buSzPts val="1400"/>
              <a:buNone/>
            </a:pPr>
            <a:r>
              <a:rPr lang="pt-BR" sz="1400">
                <a:solidFill>
                  <a:srgbClr val="000000"/>
                </a:solidFill>
              </a:rPr>
              <a:t>Por exemplo, uma população muçulmana pode precisar de mais água do que uma população não muçulmana em razão das suas práticas religiosas, tais como preparar-se para as orações.</a:t>
            </a:r>
            <a:endParaRPr/>
          </a:p>
          <a:p>
            <a:pPr indent="0" lvl="0" marL="0" rtl="0" algn="l">
              <a:lnSpc>
                <a:spcPct val="118000"/>
              </a:lnSpc>
              <a:spcBef>
                <a:spcPts val="0"/>
              </a:spcBef>
              <a:spcAft>
                <a:spcPts val="0"/>
              </a:spcAft>
              <a:buSzPts val="1400"/>
              <a:buNone/>
            </a:pPr>
            <a:r>
              <a:t/>
            </a:r>
            <a:endParaRPr sz="1400">
              <a:solidFill>
                <a:srgbClr val="000000"/>
              </a:solidFill>
            </a:endParaRPr>
          </a:p>
          <a:p>
            <a:pPr indent="0" lvl="0" marL="0" rtl="0" algn="l">
              <a:lnSpc>
                <a:spcPct val="118000"/>
              </a:lnSpc>
              <a:spcBef>
                <a:spcPts val="0"/>
              </a:spcBef>
              <a:spcAft>
                <a:spcPts val="0"/>
              </a:spcAft>
              <a:buSzPts val="1400"/>
              <a:buNone/>
            </a:pPr>
            <a:r>
              <a:rPr lang="pt-BR" sz="1400">
                <a:solidFill>
                  <a:srgbClr val="000000"/>
                </a:solidFill>
              </a:rPr>
              <a:t>A tabela na página 152 é mais detalhada e pode ser utilizada para responder a perguntas específicas relacionadas com a quantidade de água destinada para diferentes utilizações.</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9" name="Shape 629"/>
        <p:cNvGrpSpPr/>
        <p:nvPr/>
      </p:nvGrpSpPr>
      <p:grpSpPr>
        <a:xfrm>
          <a:off x="0" y="0"/>
          <a:ext cx="0" cy="0"/>
          <a:chOff x="0" y="0"/>
          <a:chExt cx="0" cy="0"/>
        </a:xfrm>
      </p:grpSpPr>
      <p:sp>
        <p:nvSpPr>
          <p:cNvPr id="630" name="Google Shape;630;p2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631" name="Google Shape;631;p2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18000"/>
              </a:lnSpc>
              <a:spcBef>
                <a:spcPts val="660"/>
              </a:spcBef>
              <a:spcAft>
                <a:spcPts val="0"/>
              </a:spcAft>
              <a:buClr>
                <a:srgbClr val="000000"/>
              </a:buClr>
              <a:buSzPts val="1400"/>
              <a:buFont typeface="Arial"/>
              <a:buNone/>
            </a:pPr>
            <a:r>
              <a:rPr b="0" i="0" lang="pt-BR" sz="1400" u="none" cap="none" strike="noStrike">
                <a:solidFill>
                  <a:schemeClr val="dk1"/>
                </a:solidFill>
                <a:latin typeface="Helvetica Neue"/>
                <a:ea typeface="Helvetica Neue"/>
                <a:cs typeface="Helvetica Neue"/>
                <a:sym typeface="Helvetica Neue"/>
              </a:rPr>
              <a:t>Este diapositivo ilustra o modo como a água é representada em estudos, </a:t>
            </a:r>
            <a:r>
              <a:rPr lang="pt-BR" sz="1400"/>
              <a:t>relatórios</a:t>
            </a:r>
            <a:r>
              <a:rPr b="0" i="0" lang="pt-BR" sz="1400" u="none" cap="none" strike="noStrike">
                <a:solidFill>
                  <a:schemeClr val="dk1"/>
                </a:solidFill>
                <a:latin typeface="Helvetica Neue"/>
                <a:ea typeface="Helvetica Neue"/>
                <a:cs typeface="Helvetica Neue"/>
                <a:sym typeface="Helvetica Neue"/>
              </a:rPr>
              <a:t> e avaliações. A compreensão desta definição básica e destes fundamentos matemáticos, tornará possível aos utilizadores aplicar os indicadores Esfera de forma adequada, bem como um melhor entendimento dos debates sobre os temas dos programas de água.</a:t>
            </a:r>
            <a:endParaRPr sz="1400"/>
          </a:p>
          <a:p>
            <a:pPr indent="-228600" lvl="0" marL="457200" marR="0" rtl="0" algn="l">
              <a:lnSpc>
                <a:spcPct val="118000"/>
              </a:lnSpc>
              <a:spcBef>
                <a:spcPts val="660"/>
              </a:spcBef>
              <a:spcAft>
                <a:spcPts val="0"/>
              </a:spcAft>
              <a:buClr>
                <a:srgbClr val="000000"/>
              </a:buClr>
              <a:buSzPts val="1400"/>
              <a:buFont typeface="Arial"/>
              <a:buNone/>
            </a:pPr>
            <a:r>
              <a:rPr b="1" i="0" lang="pt-BR" sz="1400" u="none" cap="none" strike="noStrike">
                <a:solidFill>
                  <a:schemeClr val="dk1"/>
                </a:solidFill>
                <a:latin typeface="Helvetica Neue"/>
                <a:ea typeface="Helvetica Neue"/>
                <a:cs typeface="Helvetica Neue"/>
                <a:sym typeface="Helvetica Neue"/>
              </a:rPr>
              <a:t>Exercício tátil/de visualização:</a:t>
            </a:r>
            <a:r>
              <a:rPr b="0" i="0" lang="pt-BR" sz="1400" u="none" cap="none" strike="noStrike">
                <a:solidFill>
                  <a:schemeClr val="dk1"/>
                </a:solidFill>
                <a:latin typeface="Helvetica Neue"/>
                <a:ea typeface="Helvetica Neue"/>
                <a:cs typeface="Helvetica Neue"/>
                <a:sym typeface="Helvetica Neue"/>
              </a:rPr>
              <a:t> como forma de demonstração física, providencie uma garrafa de um litro, e bidões de 10, 15 e 20 litros com água. Isto ajudará os participantes a visualizar os volumes e a perceber o peso da água. Peça-lhes que identifiquem os volumes e faça-os passar entre todos. </a:t>
            </a:r>
            <a:endParaRPr b="0" i="0" sz="1400" u="none" cap="none" strike="noStrike">
              <a:solidFill>
                <a:schemeClr val="dk1"/>
              </a:solidFill>
              <a:latin typeface="Helvetica Neue"/>
              <a:ea typeface="Helvetica Neue"/>
              <a:cs typeface="Helvetica Neue"/>
              <a:sym typeface="Helvetica Neue"/>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5" name="Shape 725"/>
        <p:cNvGrpSpPr/>
        <p:nvPr/>
      </p:nvGrpSpPr>
      <p:grpSpPr>
        <a:xfrm>
          <a:off x="0" y="0"/>
          <a:ext cx="0" cy="0"/>
          <a:chOff x="0" y="0"/>
          <a:chExt cx="0" cy="0"/>
        </a:xfrm>
      </p:grpSpPr>
      <p:sp>
        <p:nvSpPr>
          <p:cNvPr id="726" name="Google Shape;726;p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727" name="Google Shape;727;p16: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rPr lang="pt-BR" sz="1400">
                <a:solidFill>
                  <a:srgbClr val="000000"/>
                </a:solidFill>
              </a:rPr>
              <a:t>Reveja as figuras-chave no diapositivo.</a:t>
            </a:r>
            <a:endParaRPr sz="1400"/>
          </a:p>
          <a:p>
            <a:pPr indent="0" lvl="0" marL="0" rtl="0" algn="l">
              <a:lnSpc>
                <a:spcPct val="118000"/>
              </a:lnSpc>
              <a:spcBef>
                <a:spcPts val="0"/>
              </a:spcBef>
              <a:spcAft>
                <a:spcPts val="0"/>
              </a:spcAft>
              <a:buSzPts val="1400"/>
              <a:buNone/>
            </a:pPr>
            <a:r>
              <a:t/>
            </a:r>
            <a:endParaRPr b="1" sz="1400">
              <a:solidFill>
                <a:srgbClr val="000000"/>
              </a:solidFill>
            </a:endParaRPr>
          </a:p>
          <a:p>
            <a:pPr indent="0" lvl="0" marL="0" rtl="0" algn="just">
              <a:lnSpc>
                <a:spcPct val="118000"/>
              </a:lnSpc>
              <a:spcBef>
                <a:spcPts val="0"/>
              </a:spcBef>
              <a:spcAft>
                <a:spcPts val="0"/>
              </a:spcAft>
              <a:buSzPts val="1400"/>
              <a:buNone/>
            </a:pPr>
            <a:r>
              <a:rPr b="1" lang="pt-BR" sz="1400">
                <a:solidFill>
                  <a:srgbClr val="000000"/>
                </a:solidFill>
              </a:rPr>
              <a:t>Exercício de visualização/toque continuado: </a:t>
            </a:r>
            <a:r>
              <a:rPr lang="pt-BR" sz="1400">
                <a:solidFill>
                  <a:srgbClr val="000000"/>
                </a:solidFill>
              </a:rPr>
              <a:t>Esta é uma boa oportunidade para os participantes se moverem e se “energizarem”, ao mesmo tempo que lhes permite a oportunidade de obter uma compreensão tátil de alguns indicadores Esfera em matéria de WASH. </a:t>
            </a:r>
            <a:endParaRPr sz="1400"/>
          </a:p>
          <a:p>
            <a:pPr indent="0" lvl="0" marL="0" rtl="0" algn="just">
              <a:lnSpc>
                <a:spcPct val="118000"/>
              </a:lnSpc>
              <a:spcBef>
                <a:spcPts val="0"/>
              </a:spcBef>
              <a:spcAft>
                <a:spcPts val="0"/>
              </a:spcAft>
              <a:buSzPts val="1400"/>
              <a:buNone/>
            </a:pPr>
            <a:r>
              <a:t/>
            </a:r>
            <a:endParaRPr sz="1400">
              <a:solidFill>
                <a:srgbClr val="000000"/>
              </a:solidFill>
            </a:endParaRPr>
          </a:p>
          <a:p>
            <a:pPr indent="0" lvl="0" marL="0" rtl="0" algn="just">
              <a:lnSpc>
                <a:spcPct val="118000"/>
              </a:lnSpc>
              <a:spcBef>
                <a:spcPts val="0"/>
              </a:spcBef>
              <a:spcAft>
                <a:spcPts val="0"/>
              </a:spcAft>
              <a:buSzPts val="1400"/>
              <a:buNone/>
            </a:pPr>
            <a:r>
              <a:rPr lang="pt-BR" sz="1400">
                <a:solidFill>
                  <a:srgbClr val="000000"/>
                </a:solidFill>
              </a:rPr>
              <a:t>Encha pelo menos um bidão contendo 15 litros de água e meça uma distância de 25 metros em qualquer direção (na sala, corredor ou numa área externa). Peça aos voluntários (pelo menos um homem e uma mulher) para carregarem os bidões pelos 25 metros e depois regressarem ao ponto de partida (ou seja, 50 metros no total).</a:t>
            </a:r>
            <a:endParaRPr sz="1400"/>
          </a:p>
          <a:p>
            <a:pPr indent="0" lvl="0" marL="0" rtl="0" algn="just">
              <a:lnSpc>
                <a:spcPct val="118000"/>
              </a:lnSpc>
              <a:spcBef>
                <a:spcPts val="0"/>
              </a:spcBef>
              <a:spcAft>
                <a:spcPts val="0"/>
              </a:spcAft>
              <a:buSzPts val="1400"/>
              <a:buNone/>
            </a:pPr>
            <a:r>
              <a:t/>
            </a:r>
            <a:endParaRPr sz="1400">
              <a:solidFill>
                <a:srgbClr val="000000"/>
              </a:solidFill>
            </a:endParaRPr>
          </a:p>
          <a:p>
            <a:pPr indent="0" lvl="0" marL="0" rtl="0" algn="just">
              <a:lnSpc>
                <a:spcPct val="118000"/>
              </a:lnSpc>
              <a:spcBef>
                <a:spcPts val="0"/>
              </a:spcBef>
              <a:spcAft>
                <a:spcPts val="0"/>
              </a:spcAft>
              <a:buSzPts val="1400"/>
              <a:buNone/>
            </a:pPr>
            <a:r>
              <a:rPr lang="pt-BR" sz="1400">
                <a:solidFill>
                  <a:srgbClr val="000000"/>
                </a:solidFill>
              </a:rPr>
              <a:t>Pergunte aos voluntários se foi fácil. Pergunte-lhes se poderiam fazer isso mais 9 vezes. Explique que caminhar essa distância 10 vezes permitirá que um membro da família obtenha água suficiente para apenas um dia. Peça aos participantes que levantem a mão se alguém vem de uma família de uma única pessoa. Em seguida, pergunte quem é a pessoa que normalmente carrega a água num assentamento de refugiados (mulheres e crianças). Faça mais alguns voluntários repetirem o exercício. Retorne à apresentação num período máximo de 10 minutos. </a:t>
            </a:r>
            <a:endParaRPr sz="1400"/>
          </a:p>
          <a:p>
            <a:pPr indent="0" lvl="0" marL="0" rtl="0" algn="just">
              <a:lnSpc>
                <a:spcPct val="118000"/>
              </a:lnSpc>
              <a:spcBef>
                <a:spcPts val="0"/>
              </a:spcBef>
              <a:spcAft>
                <a:spcPts val="0"/>
              </a:spcAft>
              <a:buSzPts val="1400"/>
              <a:buNone/>
            </a:pPr>
            <a:r>
              <a:t/>
            </a:r>
            <a:endParaRPr b="1" sz="1400">
              <a:solidFill>
                <a:srgbClr val="000000"/>
              </a:solidFill>
            </a:endParaRPr>
          </a:p>
          <a:p>
            <a:pPr indent="0" lvl="0" marL="0" rtl="0" algn="just">
              <a:lnSpc>
                <a:spcPct val="118000"/>
              </a:lnSpc>
              <a:spcBef>
                <a:spcPts val="0"/>
              </a:spcBef>
              <a:spcAft>
                <a:spcPts val="0"/>
              </a:spcAft>
              <a:buSzPts val="1400"/>
              <a:buNone/>
            </a:pPr>
            <a:r>
              <a:rPr b="1" lang="pt-BR" sz="1400">
                <a:solidFill>
                  <a:srgbClr val="000000"/>
                </a:solidFill>
              </a:rPr>
              <a:t>NOTA</a:t>
            </a:r>
            <a:r>
              <a:rPr lang="pt-BR" sz="1400">
                <a:solidFill>
                  <a:srgbClr val="000000"/>
                </a:solidFill>
              </a:rPr>
              <a:t>: Uma versão mais avançada deste exercício engloba também a saída da água e os tempos de espera. Se houver uma torneira disponível, crie um cenário no qual os participantes carreguem bidões vazios por 50 metros, encha-os na torneira e volte. Faça com que mais do que um participante saia de cada vez,  ou que saia um após o outro. Outros participantes podem medir a saída da água e os tempos de espera.</a:t>
            </a:r>
            <a:endParaRPr sz="1400"/>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4" name="Shape 734"/>
        <p:cNvGrpSpPr/>
        <p:nvPr/>
      </p:nvGrpSpPr>
      <p:grpSpPr>
        <a:xfrm>
          <a:off x="0" y="0"/>
          <a:ext cx="0" cy="0"/>
          <a:chOff x="0" y="0"/>
          <a:chExt cx="0" cy="0"/>
        </a:xfrm>
      </p:grpSpPr>
      <p:sp>
        <p:nvSpPr>
          <p:cNvPr id="735" name="Google Shape;735;p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736" name="Google Shape;736;p1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rPr lang="pt-BR" sz="1400">
                <a:solidFill>
                  <a:srgbClr val="000000"/>
                </a:solidFill>
              </a:rPr>
              <a:t>Se tem ferramentas para a avaliação da água, esta é uma boa oportunidade para mostrar aos participantes quais são e como são utilizadas. As duas maneiras fáceis de ilustrar a turbidez são:</a:t>
            </a:r>
            <a:endParaRPr sz="2400"/>
          </a:p>
          <a:p>
            <a:pPr indent="0" lvl="0" marL="0" rtl="0" algn="l">
              <a:lnSpc>
                <a:spcPct val="117999"/>
              </a:lnSpc>
              <a:spcBef>
                <a:spcPts val="0"/>
              </a:spcBef>
              <a:spcAft>
                <a:spcPts val="0"/>
              </a:spcAft>
              <a:buSzPts val="1400"/>
              <a:buNone/>
            </a:pPr>
            <a:r>
              <a:t/>
            </a:r>
            <a:endParaRPr sz="1200">
              <a:solidFill>
                <a:srgbClr val="000000"/>
              </a:solidFill>
            </a:endParaRPr>
          </a:p>
          <a:p>
            <a:pPr indent="-457200" lvl="0" marL="457200" rtl="0" algn="just">
              <a:lnSpc>
                <a:spcPct val="117999"/>
              </a:lnSpc>
              <a:spcBef>
                <a:spcPts val="0"/>
              </a:spcBef>
              <a:spcAft>
                <a:spcPts val="0"/>
              </a:spcAft>
              <a:buClr>
                <a:srgbClr val="000000"/>
              </a:buClr>
              <a:buSzPts val="1500"/>
              <a:buFont typeface="Helvetica Neue"/>
              <a:buAutoNum type="arabicParenR"/>
            </a:pPr>
            <a:r>
              <a:rPr lang="pt-BR" sz="1500">
                <a:solidFill>
                  <a:srgbClr val="000000"/>
                </a:solidFill>
              </a:rPr>
              <a:t>Encha um barril, bidão ou recipiente com água turva. Se você tem um bastão de turbidez (um bastão de 90 cm com um disco preto e branco  numa extremidade), coloque-o na água e mostre aos participantes como o bastão varia dependendo da profundidade. Uma UNT (unidade nefelométrica de turbidez) de 5 indicará quando o disco não pode mais ser visto a uma profundidade de 85 cm de água (aproximadamente a distância do ombro de uma pessoa até a ponta de seus dedos da mão).</a:t>
            </a:r>
            <a:endParaRPr sz="2500"/>
          </a:p>
          <a:p>
            <a:pPr indent="-381000" lvl="0" marL="457200" rtl="0" algn="just">
              <a:lnSpc>
                <a:spcPct val="117999"/>
              </a:lnSpc>
              <a:spcBef>
                <a:spcPts val="0"/>
              </a:spcBef>
              <a:spcAft>
                <a:spcPts val="0"/>
              </a:spcAft>
              <a:buClr>
                <a:schemeClr val="dk1"/>
              </a:buClr>
              <a:buSzPts val="1200"/>
              <a:buFont typeface="Helvetica Neue"/>
              <a:buNone/>
            </a:pPr>
            <a:r>
              <a:t/>
            </a:r>
            <a:endParaRPr sz="1500">
              <a:solidFill>
                <a:srgbClr val="000000"/>
              </a:solidFill>
            </a:endParaRPr>
          </a:p>
          <a:p>
            <a:pPr indent="-457200" lvl="0" marL="457200" rtl="0" algn="just">
              <a:lnSpc>
                <a:spcPct val="117999"/>
              </a:lnSpc>
              <a:spcBef>
                <a:spcPts val="0"/>
              </a:spcBef>
              <a:spcAft>
                <a:spcPts val="0"/>
              </a:spcAft>
              <a:buClr>
                <a:srgbClr val="000000"/>
              </a:buClr>
              <a:buSzPts val="1500"/>
              <a:buFont typeface="Helvetica Neue"/>
              <a:buAutoNum type="arabicParenR"/>
            </a:pPr>
            <a:r>
              <a:rPr lang="pt-BR" sz="1500">
                <a:solidFill>
                  <a:srgbClr val="000000"/>
                </a:solidFill>
              </a:rPr>
              <a:t>Outra opção é encher três garrafas transparentes de água (sem os rótulos) e colocar quantidades iguais de água e uma pequena quantidade de terra na noite anterior à apresentação. Agite-as pelo mesmo tempo e coloque-as na sala. Antes da sessão, agite duas garrafas. Quando terminar de ler o conteúdo deste </a:t>
            </a:r>
            <a:r>
              <a:rPr lang="pt-BR" sz="1600">
                <a:solidFill>
                  <a:srgbClr val="000000"/>
                </a:solidFill>
              </a:rPr>
              <a:t>diapositivo</a:t>
            </a:r>
            <a:r>
              <a:rPr lang="pt-BR" sz="1500">
                <a:solidFill>
                  <a:srgbClr val="000000"/>
                </a:solidFill>
              </a:rPr>
              <a:t>, agite uma das duas garrafas. Isso fará com que haja uma variação de turbidez das três garrafas. Explique que armazenar água pode ser um factor que contribui na purificação do processo, pois deixar a água em repouso diminuirá a sua turbidez (permite que ela se separe do sedimento no recipiente antes do início do processo de purificação). A transparência da água não indica que ela é segura (ou vice-versa, por exemplo, pode-se beber café); indica se a água é transparente o suficiente para ser tratada com cloro.</a:t>
            </a:r>
            <a:endParaRPr sz="2500"/>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3" name="Shape 743"/>
        <p:cNvGrpSpPr/>
        <p:nvPr/>
      </p:nvGrpSpPr>
      <p:grpSpPr>
        <a:xfrm>
          <a:off x="0" y="0"/>
          <a:ext cx="0" cy="0"/>
          <a:chOff x="0" y="0"/>
          <a:chExt cx="0" cy="0"/>
        </a:xfrm>
      </p:grpSpPr>
      <p:sp>
        <p:nvSpPr>
          <p:cNvPr id="744" name="Google Shape;744;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745" name="Google Shape;745;p1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rPr lang="pt-BR" sz="1400">
                <a:solidFill>
                  <a:srgbClr val="000000"/>
                </a:solidFill>
              </a:rPr>
              <a:t>Se não tiver acesso aos materiais apresentados no diapositivo anterior, pode usar esta imagem para explicar o que significa turbidez e para mostrar mais ou menos o quão transparente a água deve ser para efetivamente ser tratada com cloro. Note que pela garrafa do meio ainda se pode ler o texto em letra normal. Para simplificar, 5 UNT significa que a água é bastante transparente.</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1" name="Shape 441"/>
        <p:cNvGrpSpPr/>
        <p:nvPr/>
      </p:nvGrpSpPr>
      <p:grpSpPr>
        <a:xfrm>
          <a:off x="0" y="0"/>
          <a:ext cx="0" cy="0"/>
          <a:chOff x="0" y="0"/>
          <a:chExt cx="0" cy="0"/>
        </a:xfrm>
      </p:grpSpPr>
      <p:sp>
        <p:nvSpPr>
          <p:cNvPr id="442" name="Google Shape;442;gd88c72ec66_0_7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43" name="Google Shape;443;gd88c72ec66_0_7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dk1"/>
              </a:buClr>
              <a:buSzPts val="1100"/>
              <a:buFont typeface="Arial"/>
              <a:buNone/>
            </a:pPr>
            <a:r>
              <a:rPr lang="pt-BR" sz="1400"/>
              <a:t>Apresente os objetivos da sessão e informe os participantes que esta apresentação corresponde ao capítulo WASH do Manual Esfera, sem no entanto, abordar todos os indicadores-chave, ações-chave e notas de orientação. Destaque alguns dos indicadores que são mais visíveis e facilmente compreensíveis através da aprendizagem vivencial, para que os números possam ser entendidos a partir de uma "perspetiva humana"  (análise qualitativa). Isso habilitára o pessoal não técnico a trabalhar melhor nas equipas multifuncionais, a entender a apresentação setorial das informações  WASH, e a contribuir para discussões intersetoriais de modo fundamentado. Esta sessão também foi projetada para destacar o vínculo entre os capítulos essenciais e os capítulos técnicos do Manual.</a:t>
            </a:r>
            <a:endParaRPr sz="1400"/>
          </a:p>
          <a:p>
            <a:pPr indent="0" lvl="0" marL="0" rtl="0" algn="l">
              <a:spcBef>
                <a:spcPts val="0"/>
              </a:spcBef>
              <a:spcAft>
                <a:spcPts val="0"/>
              </a:spcAft>
              <a:buClr>
                <a:schemeClr val="dk1"/>
              </a:buClr>
              <a:buSzPts val="1100"/>
              <a:buFont typeface="Arial"/>
              <a:buNone/>
            </a:pPr>
            <a:r>
              <a:rPr lang="pt-BR" sz="1400"/>
              <a:t>Esta sessão também realça a fase de avaliação do ciclo do programa através de uma orientação que pode ser aplicada da mesma forma a todas as fases do ciclo. </a:t>
            </a:r>
            <a:endParaRPr sz="1400"/>
          </a:p>
          <a:p>
            <a:pPr indent="0" lvl="0" marL="0" rtl="0" algn="l">
              <a:spcBef>
                <a:spcPts val="0"/>
              </a:spcBef>
              <a:spcAft>
                <a:spcPts val="0"/>
              </a:spcAft>
              <a:buClr>
                <a:schemeClr val="dk1"/>
              </a:buClr>
              <a:buSzPts val="1100"/>
              <a:buFont typeface="Arial"/>
              <a:buNone/>
            </a:pPr>
            <a:r>
              <a:rPr lang="pt-BR" sz="1400"/>
              <a:t>Pergunte se há especialistas ou peritos em WASH no grupo. Se houver, peça-lhes para explicarem brevemente a sua experiência e trabalho, e pergunte também se se sentiriam confortáveis em ser um "recurso especializado" durante a sessão. </a:t>
            </a:r>
            <a:endParaRPr sz="1400"/>
          </a:p>
          <a:p>
            <a:pPr indent="0" lvl="0" marL="0" rtl="0" algn="l">
              <a:lnSpc>
                <a:spcPct val="118000"/>
              </a:lnSpc>
              <a:spcBef>
                <a:spcPts val="0"/>
              </a:spcBef>
              <a:spcAft>
                <a:spcPts val="0"/>
              </a:spcAft>
              <a:buSzPts val="1400"/>
              <a:buNone/>
            </a:pPr>
            <a:r>
              <a:t/>
            </a:r>
            <a:endParaRPr sz="1400">
              <a:solidFill>
                <a:srgbClr val="000000"/>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6" name="Shape 756"/>
        <p:cNvGrpSpPr/>
        <p:nvPr/>
      </p:nvGrpSpPr>
      <p:grpSpPr>
        <a:xfrm>
          <a:off x="0" y="0"/>
          <a:ext cx="0" cy="0"/>
          <a:chOff x="0" y="0"/>
          <a:chExt cx="0" cy="0"/>
        </a:xfrm>
      </p:grpSpPr>
      <p:sp>
        <p:nvSpPr>
          <p:cNvPr id="757" name="Google Shape;757;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758" name="Google Shape;758;p19: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rPr lang="pt-BR" sz="1400">
                <a:solidFill>
                  <a:srgbClr val="000000"/>
                </a:solidFill>
              </a:rPr>
              <a:t>Explique esses indicadores e </a:t>
            </a:r>
            <a:r>
              <a:rPr b="1" lang="pt-BR" sz="1400">
                <a:solidFill>
                  <a:srgbClr val="000000"/>
                </a:solidFill>
              </a:rPr>
              <a:t>peça aos participantes que considerem como cada um deles afeta as questões relacionadas com a proteção e com a dignidade</a:t>
            </a:r>
            <a:r>
              <a:rPr lang="pt-BR" sz="1400">
                <a:solidFill>
                  <a:srgbClr val="000000"/>
                </a:solidFill>
              </a:rPr>
              <a:t> (consulte o Princípio de Proteção 1 – Melhorar a segurança, a dignidade e os direitos das pessoas e evitar expô-las a mais danos).</a:t>
            </a:r>
            <a:endParaRPr/>
          </a:p>
          <a:p>
            <a:pPr indent="0" lvl="0" marL="0" rtl="0" algn="l">
              <a:lnSpc>
                <a:spcPct val="117999"/>
              </a:lnSpc>
              <a:spcBef>
                <a:spcPts val="0"/>
              </a:spcBef>
              <a:spcAft>
                <a:spcPts val="0"/>
              </a:spcAft>
              <a:buSzPts val="1400"/>
              <a:buNone/>
            </a:pPr>
            <a:r>
              <a:t/>
            </a:r>
            <a:endParaRPr b="1" sz="1400">
              <a:solidFill>
                <a:srgbClr val="000000"/>
              </a:solidFill>
            </a:endParaRPr>
          </a:p>
          <a:p>
            <a:pPr indent="0" lvl="0" marL="0" rtl="0" algn="l">
              <a:lnSpc>
                <a:spcPct val="117999"/>
              </a:lnSpc>
              <a:spcBef>
                <a:spcPts val="0"/>
              </a:spcBef>
              <a:spcAft>
                <a:spcPts val="0"/>
              </a:spcAft>
              <a:buSzPts val="1400"/>
              <a:buNone/>
            </a:pPr>
            <a:r>
              <a:rPr lang="pt-BR" sz="1400">
                <a:solidFill>
                  <a:srgbClr val="000000"/>
                </a:solidFill>
              </a:rPr>
              <a:t>Dedique alguns minutos para fazer um debate destacando a ligação entre este capítulo técnico e os capítulos de fundamentos. Pergunte o seguinte aos participantes:</a:t>
            </a:r>
            <a:endParaRPr/>
          </a:p>
          <a:p>
            <a:pPr indent="0" lvl="0" marL="0" rtl="0" algn="l">
              <a:lnSpc>
                <a:spcPct val="117999"/>
              </a:lnSpc>
              <a:spcBef>
                <a:spcPts val="0"/>
              </a:spcBef>
              <a:spcAft>
                <a:spcPts val="0"/>
              </a:spcAft>
              <a:buSzPts val="1400"/>
              <a:buNone/>
            </a:pPr>
            <a:r>
              <a:t/>
            </a:r>
            <a:endParaRPr sz="1400">
              <a:solidFill>
                <a:srgbClr val="000000"/>
              </a:solidFill>
            </a:endParaRPr>
          </a:p>
          <a:p>
            <a:pPr indent="-285750" lvl="0" marL="285750" rtl="0" algn="l">
              <a:lnSpc>
                <a:spcPct val="117999"/>
              </a:lnSpc>
              <a:spcBef>
                <a:spcPts val="0"/>
              </a:spcBef>
              <a:spcAft>
                <a:spcPts val="0"/>
              </a:spcAft>
              <a:buClr>
                <a:srgbClr val="000000"/>
              </a:buClr>
              <a:buSzPts val="1400"/>
              <a:buFont typeface="Arial"/>
              <a:buChar char="•"/>
            </a:pPr>
            <a:r>
              <a:rPr lang="pt-BR" sz="1400">
                <a:solidFill>
                  <a:srgbClr val="000000"/>
                </a:solidFill>
              </a:rPr>
              <a:t>Como é que o Princípio de Proteção 2 se relaciona com este capítulo? (Garantir que as pessoas tenham acesso à assistência de acordo com suas necessidades e sem discriminação). </a:t>
            </a:r>
            <a:endParaRPr/>
          </a:p>
          <a:p>
            <a:pPr indent="-285750" lvl="0" marL="285750" rtl="0" algn="l">
              <a:lnSpc>
                <a:spcPct val="117999"/>
              </a:lnSpc>
              <a:spcBef>
                <a:spcPts val="0"/>
              </a:spcBef>
              <a:spcAft>
                <a:spcPts val="0"/>
              </a:spcAft>
              <a:buClr>
                <a:srgbClr val="000000"/>
              </a:buClr>
              <a:buSzPts val="1400"/>
              <a:buFont typeface="Arial"/>
              <a:buChar char="•"/>
            </a:pPr>
            <a:r>
              <a:rPr lang="pt-BR" sz="1400">
                <a:solidFill>
                  <a:srgbClr val="000000"/>
                </a:solidFill>
              </a:rPr>
              <a:t>Quais dos nove compromissos da Norma Humanitária Essencial estão intimamente vinculados ao setor WASH? Resposta: Todos! Remeta os participantes ao gráfico na página 52 para uma rápida revisão.</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3" name="Shape 763"/>
        <p:cNvGrpSpPr/>
        <p:nvPr/>
      </p:nvGrpSpPr>
      <p:grpSpPr>
        <a:xfrm>
          <a:off x="0" y="0"/>
          <a:ext cx="0" cy="0"/>
          <a:chOff x="0" y="0"/>
          <a:chExt cx="0" cy="0"/>
        </a:xfrm>
      </p:grpSpPr>
      <p:sp>
        <p:nvSpPr>
          <p:cNvPr id="764" name="Google Shape;764;p6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765" name="Google Shape;765;p6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18000"/>
              </a:lnSpc>
              <a:spcBef>
                <a:spcPts val="660"/>
              </a:spcBef>
              <a:spcAft>
                <a:spcPts val="0"/>
              </a:spcAft>
              <a:buClr>
                <a:srgbClr val="000000"/>
              </a:buClr>
              <a:buSzPts val="1400"/>
              <a:buFont typeface="Arial"/>
              <a:buNone/>
            </a:pPr>
            <a:r>
              <a:rPr b="0" i="0" lang="pt-BR" sz="1400" u="none" cap="none" strike="noStrike">
                <a:solidFill>
                  <a:schemeClr val="dk1"/>
                </a:solidFill>
                <a:latin typeface="Helvetica Neue"/>
                <a:ea typeface="Helvetica Neue"/>
                <a:cs typeface="Helvetica Neue"/>
                <a:sym typeface="Helvetica Neue"/>
              </a:rPr>
              <a:t>Explique que o grupo vai fazer uma rápida missão de avaliação no Uganda, utilizando a informação abordada nesta sessão, assim como outras normas, ações, indicadores e orientaç</a:t>
            </a:r>
            <a:r>
              <a:rPr lang="pt-BR" sz="1400"/>
              <a:t>ões</a:t>
            </a:r>
            <a:r>
              <a:rPr b="0" i="0" lang="pt-BR" sz="1400" u="none" cap="none" strike="noStrike">
                <a:solidFill>
                  <a:schemeClr val="dk1"/>
                </a:solidFill>
                <a:latin typeface="Helvetica Neue"/>
                <a:ea typeface="Helvetica Neue"/>
                <a:cs typeface="Helvetica Neue"/>
                <a:sym typeface="Helvetica Neue"/>
              </a:rPr>
              <a:t> que não tenham sido explicitamente mencionad</a:t>
            </a:r>
            <a:r>
              <a:rPr lang="pt-BR" sz="1400"/>
              <a:t>os</a:t>
            </a:r>
            <a:r>
              <a:rPr b="0" i="0" lang="pt-BR" sz="1400" u="none" cap="none" strike="noStrike">
                <a:solidFill>
                  <a:schemeClr val="dk1"/>
                </a:solidFill>
                <a:latin typeface="Helvetica Neue"/>
                <a:ea typeface="Helvetica Neue"/>
                <a:cs typeface="Helvetica Neue"/>
                <a:sym typeface="Helvetica Neue"/>
              </a:rPr>
              <a:t>. Peça aos participantes para fazerem um breve apontamento das três questões antes de irem para a missão (ao assistir o vídeo no seguinte diapositivo).</a:t>
            </a:r>
            <a:endParaRPr sz="1400"/>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0" name="Shape 770"/>
        <p:cNvGrpSpPr/>
        <p:nvPr/>
      </p:nvGrpSpPr>
      <p:grpSpPr>
        <a:xfrm>
          <a:off x="0" y="0"/>
          <a:ext cx="0" cy="0"/>
          <a:chOff x="0" y="0"/>
          <a:chExt cx="0" cy="0"/>
        </a:xfrm>
      </p:grpSpPr>
      <p:sp>
        <p:nvSpPr>
          <p:cNvPr id="771" name="Google Shape;771;p6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772" name="Google Shape;772;p66: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18000"/>
              </a:lnSpc>
              <a:spcBef>
                <a:spcPts val="660"/>
              </a:spcBef>
              <a:spcAft>
                <a:spcPts val="0"/>
              </a:spcAft>
              <a:buClr>
                <a:srgbClr val="000000"/>
              </a:buClr>
              <a:buSzPts val="1400"/>
              <a:buFont typeface="Arial"/>
              <a:buNone/>
            </a:pPr>
            <a:r>
              <a:rPr i="1" lang="pt-BR" sz="1400"/>
              <a:t>(See below for portuguese translation)</a:t>
            </a:r>
            <a:endParaRPr/>
          </a:p>
          <a:p>
            <a:pPr indent="-228600" lvl="0" marL="457200" marR="0" rtl="0" algn="l">
              <a:lnSpc>
                <a:spcPct val="118000"/>
              </a:lnSpc>
              <a:spcBef>
                <a:spcPts val="660"/>
              </a:spcBef>
              <a:spcAft>
                <a:spcPts val="0"/>
              </a:spcAft>
              <a:buClr>
                <a:srgbClr val="000000"/>
              </a:buClr>
              <a:buSzPts val="1400"/>
              <a:buFont typeface="Arial"/>
              <a:buNone/>
            </a:pPr>
            <a:r>
              <a:t/>
            </a:r>
            <a:endParaRPr i="1" sz="1400"/>
          </a:p>
          <a:p>
            <a:pPr indent="-228600" lvl="0" marL="457200" marR="0" rtl="0" algn="l">
              <a:lnSpc>
                <a:spcPct val="118000"/>
              </a:lnSpc>
              <a:spcBef>
                <a:spcPts val="660"/>
              </a:spcBef>
              <a:spcAft>
                <a:spcPts val="0"/>
              </a:spcAft>
              <a:buClr>
                <a:srgbClr val="000000"/>
              </a:buClr>
              <a:buSzPts val="1400"/>
              <a:buFont typeface="Arial"/>
              <a:buNone/>
            </a:pPr>
            <a:r>
              <a:rPr lang="pt-BR" sz="1400"/>
              <a:t>Show the video, which includes a lot of positivity about the WASH programme being implemented.</a:t>
            </a:r>
            <a:endParaRPr sz="1400"/>
          </a:p>
          <a:p>
            <a:pPr indent="-228600" lvl="0" marL="457200" marR="0" rtl="0" algn="l">
              <a:lnSpc>
                <a:spcPct val="118000"/>
              </a:lnSpc>
              <a:spcBef>
                <a:spcPts val="660"/>
              </a:spcBef>
              <a:spcAft>
                <a:spcPts val="0"/>
              </a:spcAft>
              <a:buClr>
                <a:srgbClr val="000000"/>
              </a:buClr>
              <a:buSzPts val="1400"/>
              <a:buFont typeface="Arial"/>
              <a:buNone/>
            </a:pPr>
            <a:r>
              <a:rPr lang="pt-BR" sz="1400"/>
              <a:t>Ask participants – working individually – to watch it with a critical eye, and to note any specific information provided.</a:t>
            </a:r>
            <a:endParaRPr/>
          </a:p>
          <a:p>
            <a:pPr indent="-228600" lvl="0" marL="457200" marR="0" rtl="0" algn="l">
              <a:lnSpc>
                <a:spcPct val="118000"/>
              </a:lnSpc>
              <a:spcBef>
                <a:spcPts val="660"/>
              </a:spcBef>
              <a:spcAft>
                <a:spcPts val="0"/>
              </a:spcAft>
              <a:buClr>
                <a:srgbClr val="000000"/>
              </a:buClr>
              <a:buSzPts val="1400"/>
              <a:buFont typeface="Arial"/>
              <a:buNone/>
            </a:pPr>
            <a:r>
              <a:t/>
            </a:r>
            <a:endParaRPr b="0" i="1" sz="1400" u="none" cap="none" strike="noStrike">
              <a:solidFill>
                <a:srgbClr val="000000"/>
              </a:solidFill>
              <a:latin typeface="Helvetica Neue"/>
              <a:ea typeface="Helvetica Neue"/>
              <a:cs typeface="Helvetica Neue"/>
              <a:sym typeface="Helvetica Neue"/>
            </a:endParaRPr>
          </a:p>
          <a:p>
            <a:pPr indent="-228600" lvl="0" marL="457200" marR="0" rtl="0" algn="l">
              <a:lnSpc>
                <a:spcPct val="118000"/>
              </a:lnSpc>
              <a:spcBef>
                <a:spcPts val="660"/>
              </a:spcBef>
              <a:spcAft>
                <a:spcPts val="0"/>
              </a:spcAft>
              <a:buClr>
                <a:srgbClr val="000000"/>
              </a:buClr>
              <a:buSzPts val="1400"/>
              <a:buFont typeface="Arial"/>
              <a:buNone/>
            </a:pPr>
            <a:r>
              <a:rPr b="0" i="1" lang="pt-BR" sz="1400" u="none" cap="none" strike="noStrike">
                <a:solidFill>
                  <a:srgbClr val="000000"/>
                </a:solidFill>
                <a:latin typeface="Helvetica Neue"/>
                <a:ea typeface="Helvetica Neue"/>
                <a:cs typeface="Helvetica Neue"/>
                <a:sym typeface="Helvetica Neue"/>
              </a:rPr>
              <a:t>Mostre o vídeo, que inclui um enfoque positivo sobre a implementação do programa WASH. </a:t>
            </a:r>
            <a:endParaRPr sz="1400">
              <a:solidFill>
                <a:srgbClr val="000000"/>
              </a:solidFill>
            </a:endParaRPr>
          </a:p>
          <a:p>
            <a:pPr indent="-228600" lvl="0" marL="457200" marR="0" rtl="0" algn="l">
              <a:lnSpc>
                <a:spcPct val="118000"/>
              </a:lnSpc>
              <a:spcBef>
                <a:spcPts val="660"/>
              </a:spcBef>
              <a:spcAft>
                <a:spcPts val="0"/>
              </a:spcAft>
              <a:buClr>
                <a:srgbClr val="000000"/>
              </a:buClr>
              <a:buSzPts val="1400"/>
              <a:buFont typeface="Arial"/>
              <a:buNone/>
            </a:pPr>
            <a:r>
              <a:rPr b="0" i="1" lang="pt-BR" sz="1400" u="none" cap="none" strike="noStrike">
                <a:solidFill>
                  <a:srgbClr val="000000"/>
                </a:solidFill>
                <a:latin typeface="Helvetica Neue"/>
                <a:ea typeface="Helvetica Neue"/>
                <a:cs typeface="Helvetica Neue"/>
                <a:sym typeface="Helvetica Neue"/>
              </a:rPr>
              <a:t>Peça aos participantes – num trabalho individual – para que o vejam com um olhar crítico, e que registem qualquer informação específica proporcionada.</a:t>
            </a:r>
            <a:endParaRPr i="1" sz="1400">
              <a:solidFill>
                <a:srgbClr val="000000"/>
              </a:solidFill>
            </a:endParaRPr>
          </a:p>
          <a:p>
            <a:pPr indent="-228600" lvl="0" marL="457200" marR="0" rtl="0" algn="l">
              <a:lnSpc>
                <a:spcPct val="118000"/>
              </a:lnSpc>
              <a:spcBef>
                <a:spcPts val="660"/>
              </a:spcBef>
              <a:spcAft>
                <a:spcPts val="0"/>
              </a:spcAft>
              <a:buClr>
                <a:srgbClr val="000000"/>
              </a:buClr>
              <a:buSzPts val="1400"/>
              <a:buFont typeface="Arial"/>
              <a:buNone/>
            </a:pPr>
            <a:r>
              <a:t/>
            </a:r>
            <a:endParaRPr i="1" sz="1400"/>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6" name="Shape 776"/>
        <p:cNvGrpSpPr/>
        <p:nvPr/>
      </p:nvGrpSpPr>
      <p:grpSpPr>
        <a:xfrm>
          <a:off x="0" y="0"/>
          <a:ext cx="0" cy="0"/>
          <a:chOff x="0" y="0"/>
          <a:chExt cx="0" cy="0"/>
        </a:xfrm>
      </p:grpSpPr>
      <p:sp>
        <p:nvSpPr>
          <p:cNvPr id="777" name="Google Shape;777;p6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778" name="Google Shape;778;p6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18000"/>
              </a:lnSpc>
              <a:spcBef>
                <a:spcPts val="660"/>
              </a:spcBef>
              <a:spcAft>
                <a:spcPts val="0"/>
              </a:spcAft>
              <a:buClr>
                <a:srgbClr val="000000"/>
              </a:buClr>
              <a:buSzPts val="1400"/>
              <a:buFont typeface="Arial"/>
              <a:buNone/>
            </a:pPr>
            <a:r>
              <a:rPr b="0" i="0" lang="pt-BR" sz="1400" u="none" cap="none" strike="noStrike">
                <a:solidFill>
                  <a:schemeClr val="dk1"/>
                </a:solidFill>
                <a:latin typeface="Helvetica Neue"/>
                <a:ea typeface="Helvetica Neue"/>
                <a:cs typeface="Helvetica Neue"/>
                <a:sym typeface="Helvetica Neue"/>
              </a:rPr>
              <a:t>Peça aos participantes (a trabalharem juntos nas suas mesas ou em grupos de cinco ou seis pessoas) para que respondam às três perguntas utilizando qualquer parte do Manual Esfera que considerem útil. </a:t>
            </a:r>
            <a:br>
              <a:rPr b="0" i="0" lang="pt-BR" sz="1400" u="none" cap="none" strike="noStrike">
                <a:solidFill>
                  <a:schemeClr val="dk1"/>
                </a:solidFill>
                <a:latin typeface="Helvetica Neue"/>
                <a:ea typeface="Helvetica Neue"/>
                <a:cs typeface="Helvetica Neue"/>
                <a:sym typeface="Helvetica Neue"/>
              </a:rPr>
            </a:br>
            <a:r>
              <a:rPr b="0" i="0" lang="pt-BR" sz="1400" u="none" cap="none" strike="noStrike">
                <a:solidFill>
                  <a:schemeClr val="dk1"/>
                </a:solidFill>
                <a:latin typeface="Helvetica Neue"/>
                <a:ea typeface="Helvetica Neue"/>
                <a:cs typeface="Helvetica Neue"/>
                <a:sym typeface="Helvetica Neue"/>
              </a:rPr>
              <a:t>Como </a:t>
            </a:r>
            <a:r>
              <a:rPr lang="pt-BR" sz="1400"/>
              <a:t>sugestão</a:t>
            </a:r>
            <a:r>
              <a:rPr b="0" i="0" lang="pt-BR" sz="1400" u="none" cap="none" strike="noStrike">
                <a:solidFill>
                  <a:schemeClr val="dk1"/>
                </a:solidFill>
                <a:latin typeface="Helvetica Neue"/>
                <a:ea typeface="Helvetica Neue"/>
                <a:cs typeface="Helvetica Neue"/>
                <a:sym typeface="Helvetica Neue"/>
              </a:rPr>
              <a:t>, utilize a animação do </a:t>
            </a:r>
            <a:r>
              <a:rPr lang="pt-BR" sz="1400">
                <a:solidFill>
                  <a:srgbClr val="000000"/>
                </a:solidFill>
              </a:rPr>
              <a:t>diapositivo</a:t>
            </a:r>
            <a:r>
              <a:rPr b="0" i="0" lang="pt-BR" sz="1400" u="none" cap="none" strike="noStrike">
                <a:solidFill>
                  <a:schemeClr val="dk1"/>
                </a:solidFill>
                <a:latin typeface="Helvetica Neue"/>
                <a:ea typeface="Helvetica Neue"/>
                <a:cs typeface="Helvetica Neue"/>
                <a:sym typeface="Helvetica Neue"/>
              </a:rPr>
              <a:t> para revelar os números fornecidos pelo engenheiro.</a:t>
            </a:r>
            <a:br>
              <a:rPr b="0" i="0" lang="pt-BR" sz="1400" u="none" cap="none" strike="noStrike">
                <a:solidFill>
                  <a:schemeClr val="dk1"/>
                </a:solidFill>
                <a:latin typeface="Helvetica Neue"/>
                <a:ea typeface="Helvetica Neue"/>
                <a:cs typeface="Helvetica Neue"/>
                <a:sym typeface="Helvetica Neue"/>
              </a:rPr>
            </a:br>
            <a:r>
              <a:rPr b="0" i="0" lang="pt-BR" sz="1400" u="none" cap="none" strike="noStrike">
                <a:solidFill>
                  <a:schemeClr val="dk1"/>
                </a:solidFill>
                <a:latin typeface="Helvetica Neue"/>
                <a:ea typeface="Helvetica Neue"/>
                <a:cs typeface="Helvetica Neue"/>
                <a:sym typeface="Helvetica Neue"/>
              </a:rPr>
              <a:t>Se não tiveram clareza em como prosseguir, peça aos participantes para reverem os indicadores para quantidade e qualidade, assim como para pensarem acerca de potenciais desafios que não tenham sido mencionados no vídeo, mas que são identificados pelo que é mostrado (bidões, bombas de água, tamanho das filas nos pontos de entrega de água, atitude geral das pessoas aos utilizarem as instalações). </a:t>
            </a:r>
            <a:endParaRPr sz="1400"/>
          </a:p>
          <a:p>
            <a:pPr indent="-228600" lvl="0" marL="457200" marR="0" rtl="0" algn="l">
              <a:lnSpc>
                <a:spcPct val="118000"/>
              </a:lnSpc>
              <a:spcBef>
                <a:spcPts val="660"/>
              </a:spcBef>
              <a:spcAft>
                <a:spcPts val="0"/>
              </a:spcAft>
              <a:buClr>
                <a:srgbClr val="000000"/>
              </a:buClr>
              <a:buSzPts val="1400"/>
              <a:buFont typeface="Arial"/>
              <a:buNone/>
            </a:pPr>
            <a:r>
              <a:rPr b="0" i="0" lang="pt-BR" sz="1400" u="none" cap="none" strike="noStrike">
                <a:solidFill>
                  <a:schemeClr val="dk1"/>
                </a:solidFill>
                <a:latin typeface="Helvetica Neue"/>
                <a:ea typeface="Helvetica Neue"/>
                <a:cs typeface="Helvetica Neue"/>
                <a:sym typeface="Helvetica Neue"/>
              </a:rPr>
              <a:t>Permita cerca de 15 minutos para o trabalho de grupo. Quando tenha passado o tempo, peça à vez a cada grupo, contribuições que proporcionem apenas uma resposta ou ponto-chave. Continue até que todos os grupos tenham proporcionado, pelo menos, uma  resposta. Alguns dos cálculos matemáticos e respostas ilustrativas estão disponíveis nas notas do facilitador do próximo diapositivo. </a:t>
            </a:r>
            <a:endParaRPr sz="1400"/>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6" name="Shape 786"/>
        <p:cNvGrpSpPr/>
        <p:nvPr/>
      </p:nvGrpSpPr>
      <p:grpSpPr>
        <a:xfrm>
          <a:off x="0" y="0"/>
          <a:ext cx="0" cy="0"/>
          <a:chOff x="0" y="0"/>
          <a:chExt cx="0" cy="0"/>
        </a:xfrm>
      </p:grpSpPr>
      <p:sp>
        <p:nvSpPr>
          <p:cNvPr id="787" name="Google Shape;787;p6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788" name="Google Shape;788;p6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18000"/>
              </a:lnSpc>
              <a:spcBef>
                <a:spcPts val="660"/>
              </a:spcBef>
              <a:spcAft>
                <a:spcPts val="0"/>
              </a:spcAft>
              <a:buClr>
                <a:srgbClr val="000000"/>
              </a:buClr>
              <a:buSzPts val="1400"/>
              <a:buFont typeface="Arial"/>
              <a:buNone/>
            </a:pPr>
            <a:r>
              <a:rPr b="1" i="0" lang="pt-BR" sz="1400" u="none" cap="none" strike="noStrike">
                <a:solidFill>
                  <a:schemeClr val="dk1"/>
                </a:solidFill>
                <a:latin typeface="Helvetica Neue"/>
                <a:ea typeface="Helvetica Neue"/>
                <a:cs typeface="Helvetica Neue"/>
                <a:sym typeface="Helvetica Neue"/>
              </a:rPr>
              <a:t>Respostas ilustrativas:</a:t>
            </a:r>
            <a:endParaRPr sz="1400"/>
          </a:p>
          <a:p>
            <a:pPr indent="-228600" lvl="0" marL="457200" marR="0" rtl="0" algn="l">
              <a:lnSpc>
                <a:spcPct val="118000"/>
              </a:lnSpc>
              <a:spcBef>
                <a:spcPts val="660"/>
              </a:spcBef>
              <a:spcAft>
                <a:spcPts val="0"/>
              </a:spcAft>
              <a:buClr>
                <a:srgbClr val="000000"/>
              </a:buClr>
              <a:buSzPts val="1400"/>
              <a:buFont typeface="Arial"/>
              <a:buNone/>
            </a:pPr>
            <a:r>
              <a:rPr b="0" i="0" lang="pt-BR" sz="1400" u="none" cap="none" strike="noStrike">
                <a:solidFill>
                  <a:schemeClr val="dk1"/>
                </a:solidFill>
                <a:latin typeface="Helvetica Neue"/>
                <a:ea typeface="Helvetica Neue"/>
                <a:cs typeface="Helvetica Neue"/>
                <a:sym typeface="Helvetica Neue"/>
              </a:rPr>
              <a:t>1. Com base nas informações fornecidas, a quantidade de água é baixa.</a:t>
            </a:r>
            <a:r>
              <a:rPr b="1" i="0" lang="pt-BR" sz="1400" u="none" cap="none" strike="noStrike">
                <a:solidFill>
                  <a:schemeClr val="dk1"/>
                </a:solidFill>
                <a:latin typeface="Helvetica Neue"/>
                <a:ea typeface="Helvetica Neue"/>
                <a:cs typeface="Helvetica Neue"/>
                <a:sym typeface="Helvetica Neue"/>
              </a:rPr>
              <a:t> 98.000 refugiados x 15 l/dia = 1.470.000 litros </a:t>
            </a:r>
            <a:r>
              <a:rPr b="0" i="0" lang="pt-BR" sz="1400" u="none" cap="none" strike="noStrike">
                <a:solidFill>
                  <a:schemeClr val="dk1"/>
                </a:solidFill>
                <a:latin typeface="Helvetica Neue"/>
                <a:ea typeface="Helvetica Neue"/>
                <a:cs typeface="Helvetica Neue"/>
                <a:sym typeface="Helvetica Neue"/>
              </a:rPr>
              <a:t>necessários diariamente. A quantidade proporcionada pelos camiões da Oxfam foi de 584.000l/dia. Ainda que isto seja um sinal vermelho, tenha em conta que podem existir outros programas que também estejam a contribuir com a água, além da frota da Oxfam, e os refugiados possam ter acesso a outras fontes de água. Recorde a todos também, de que se as pessoas estão satisfeitas e saudáveis, a norma está a ser cumprida, ainda que o indicador não o esteja. Não cumprir um indicador significa que devemos ver outros aspetos, para determinar se as normas estão ou não a ser cumpridas. Pessoas que estão a lavar roupa e aparentam estar felizes, não têm sede. No entanto, isto pode indicar de que a água não está a ser distribuída de forma justa, e não que haja um excesso. Uma distribuição desigual e o desperdício desafiam de outra forma a “simples” fórmula matemática de 15 x número de pessoas: aqueles que chegam primeiro à torneira podem utilizar e levar mais do que lhes corresponde. </a:t>
            </a:r>
            <a:endParaRPr sz="1400"/>
          </a:p>
          <a:p>
            <a:pPr indent="-228600" lvl="0" marL="457200" marR="0" rtl="0" algn="l">
              <a:lnSpc>
                <a:spcPct val="118000"/>
              </a:lnSpc>
              <a:spcBef>
                <a:spcPts val="660"/>
              </a:spcBef>
              <a:spcAft>
                <a:spcPts val="0"/>
              </a:spcAft>
              <a:buClr>
                <a:srgbClr val="000000"/>
              </a:buClr>
              <a:buSzPts val="1400"/>
              <a:buFont typeface="Arial"/>
              <a:buNone/>
            </a:pPr>
            <a:r>
              <a:rPr b="0" i="0" lang="pt-BR" sz="1400" u="none" cap="none" strike="noStrike">
                <a:solidFill>
                  <a:schemeClr val="dk1"/>
                </a:solidFill>
                <a:latin typeface="Helvetica Neue"/>
                <a:ea typeface="Helvetica Neue"/>
                <a:cs typeface="Helvetica Neue"/>
                <a:sym typeface="Helvetica Neue"/>
              </a:rPr>
              <a:t>2. A qualidade da água é abordada em princípio, mas não é comprovada. O engenheiro refere-se à turbidez, à contaminação bacteriológica (</a:t>
            </a:r>
            <a:r>
              <a:rPr b="0" i="1" lang="pt-BR" sz="1400" u="none" cap="none" strike="noStrike">
                <a:solidFill>
                  <a:schemeClr val="dk1"/>
                </a:solidFill>
                <a:latin typeface="Helvetica Neue"/>
                <a:ea typeface="Helvetica Neue"/>
                <a:cs typeface="Helvetica Neue"/>
                <a:sym typeface="Helvetica Neue"/>
              </a:rPr>
              <a:t>E-coli</a:t>
            </a:r>
            <a:r>
              <a:rPr b="0" i="0" lang="pt-BR" sz="1400" u="none" cap="none" strike="noStrike">
                <a:solidFill>
                  <a:schemeClr val="dk1"/>
                </a:solidFill>
                <a:latin typeface="Helvetica Neue"/>
                <a:ea typeface="Helvetica Neue"/>
                <a:cs typeface="Helvetica Neue"/>
                <a:sym typeface="Helvetica Neue"/>
              </a:rPr>
              <a:t>) e ao cloro residual. Estes estão todos alinhados com os indicadores Esfera de qualidade da água, mas os resultados não são claros. Saliente que se as pessoas estão satisfeitas e saudáveis, representa outro indicador de que a qualidade da água é provavelmente aceitável. </a:t>
            </a:r>
            <a:endParaRPr sz="1400"/>
          </a:p>
          <a:p>
            <a:pPr indent="-228600" lvl="0" marL="457200" marR="0" rtl="0" algn="l">
              <a:lnSpc>
                <a:spcPct val="118000"/>
              </a:lnSpc>
              <a:spcBef>
                <a:spcPts val="660"/>
              </a:spcBef>
              <a:spcAft>
                <a:spcPts val="0"/>
              </a:spcAft>
              <a:buClr>
                <a:srgbClr val="000000"/>
              </a:buClr>
              <a:buSzPts val="1400"/>
              <a:buFont typeface="Arial"/>
              <a:buNone/>
            </a:pPr>
            <a:r>
              <a:rPr b="0" i="0" lang="pt-BR" sz="1400" u="none" cap="none" strike="noStrike">
                <a:solidFill>
                  <a:schemeClr val="dk1"/>
                </a:solidFill>
                <a:latin typeface="Helvetica Neue"/>
                <a:ea typeface="Helvetica Neue"/>
                <a:cs typeface="Helvetica Neue"/>
                <a:sym typeface="Helvetica Neue"/>
              </a:rPr>
              <a:t>3. Com quem mais falar: n</a:t>
            </a:r>
            <a:r>
              <a:rPr lang="pt-BR" sz="1400"/>
              <a:t>uma</a:t>
            </a:r>
            <a:r>
              <a:rPr b="0" i="0" lang="pt-BR" sz="1400" u="none" cap="none" strike="noStrike">
                <a:solidFill>
                  <a:schemeClr val="dk1"/>
                </a:solidFill>
                <a:latin typeface="Helvetica Neue"/>
                <a:ea typeface="Helvetica Neue"/>
                <a:cs typeface="Helvetica Neue"/>
                <a:sym typeface="Helvetica Neue"/>
              </a:rPr>
              <a:t> avaliação de um programa WASH seria um erro falar apenas com o engenheiro do programa WASH. Os avaliadores devem falar com líderes comunitários, com os utilizadores (mulheres e crianças), </a:t>
            </a:r>
            <a:r>
              <a:rPr b="0" lang="pt-BR" sz="1400" u="none" cap="none" strike="noStrike">
                <a:solidFill>
                  <a:schemeClr val="dk1"/>
                </a:solidFill>
                <a:latin typeface="Helvetica Neue"/>
                <a:ea typeface="Helvetica Neue"/>
                <a:cs typeface="Helvetica Neue"/>
                <a:sym typeface="Helvetica Neue"/>
              </a:rPr>
              <a:t>bem como co</a:t>
            </a:r>
            <a:r>
              <a:rPr b="0" i="0" lang="pt-BR" sz="1400" u="none" cap="none" strike="noStrike">
                <a:solidFill>
                  <a:schemeClr val="dk1"/>
                </a:solidFill>
                <a:latin typeface="Helvetica Neue"/>
                <a:ea typeface="Helvetica Neue"/>
                <a:cs typeface="Helvetica Neue"/>
                <a:sym typeface="Helvetica Neue"/>
              </a:rPr>
              <a:t>m os técnicos. A avaliação deve incluir perguntas para que os outros intervenientes possam compreender a totalidade da resposta, e saber de que forma o programa da Oxfam os integra. Outras perguntas a serem feitas, incluem o planeamento prévio, relacionado com a época de chuvas, com a qualidade das estradas em todas as estações, com a sustentabilidade do sistema de purificação da água, etc. </a:t>
            </a:r>
            <a:endParaRPr sz="1400"/>
          </a:p>
          <a:p>
            <a:pPr indent="-228600" lvl="0" marL="457200" marR="0" rtl="0" algn="l">
              <a:lnSpc>
                <a:spcPct val="118000"/>
              </a:lnSpc>
              <a:spcBef>
                <a:spcPts val="660"/>
              </a:spcBef>
              <a:spcAft>
                <a:spcPts val="0"/>
              </a:spcAft>
              <a:buClr>
                <a:srgbClr val="000000"/>
              </a:buClr>
              <a:buSzPts val="1400"/>
              <a:buFont typeface="Arial"/>
              <a:buNone/>
            </a:pPr>
            <a:r>
              <a:rPr b="1" i="0" lang="pt-BR" sz="1400" u="none" cap="none" strike="noStrike">
                <a:solidFill>
                  <a:schemeClr val="dk1"/>
                </a:solidFill>
                <a:latin typeface="Helvetica Neue"/>
                <a:ea typeface="Helvetica Neue"/>
                <a:cs typeface="Helvetica Neue"/>
                <a:sym typeface="Helvetica Neue"/>
              </a:rPr>
              <a:t>Reveja a NHE. Todos os nove compromissos devem ser avaliados uma vez que estão relacionados com a resposta WASH.</a:t>
            </a:r>
            <a:endParaRPr b="0" i="0" sz="1400" u="none" cap="none" strike="noStrike">
              <a:solidFill>
                <a:schemeClr val="dk1"/>
              </a:solidFill>
              <a:latin typeface="Helvetica Neue"/>
              <a:ea typeface="Helvetica Neue"/>
              <a:cs typeface="Helvetica Neue"/>
              <a:sym typeface="Helvetica Neue"/>
            </a:endParaRPr>
          </a:p>
          <a:p>
            <a:pPr indent="-228600" lvl="0" marL="457200" marR="0" rtl="0" algn="l">
              <a:lnSpc>
                <a:spcPct val="118000"/>
              </a:lnSpc>
              <a:spcBef>
                <a:spcPts val="660"/>
              </a:spcBef>
              <a:spcAft>
                <a:spcPts val="0"/>
              </a:spcAft>
              <a:buClr>
                <a:srgbClr val="000000"/>
              </a:buClr>
              <a:buSzPts val="1400"/>
              <a:buFont typeface="Arial"/>
              <a:buNone/>
            </a:pPr>
            <a:r>
              <a:rPr b="0" i="0" lang="pt-BR" sz="1400" u="none" cap="none" strike="noStrike">
                <a:solidFill>
                  <a:schemeClr val="dk1"/>
                </a:solidFill>
                <a:latin typeface="Helvetica Neue"/>
                <a:ea typeface="Helvetica Neue"/>
                <a:cs typeface="Helvetica Neue"/>
                <a:sym typeface="Helvetica Neue"/>
              </a:rPr>
              <a:t>Tenha em consideração que as avaliações neste setor, também devem averiguar o envolvimento da comunidade, os mecanismos de </a:t>
            </a:r>
            <a:r>
              <a:rPr b="0" i="1" lang="pt-BR" sz="1400" u="none" cap="none" strike="noStrike">
                <a:solidFill>
                  <a:schemeClr val="dk1"/>
                </a:solidFill>
                <a:latin typeface="Helvetica Neue"/>
                <a:ea typeface="Helvetica Neue"/>
                <a:cs typeface="Helvetica Neue"/>
                <a:sym typeface="Helvetica Neue"/>
              </a:rPr>
              <a:t>feedback </a:t>
            </a:r>
            <a:r>
              <a:rPr b="0" i="0" lang="pt-BR" sz="1400" u="none" cap="none" strike="noStrike">
                <a:solidFill>
                  <a:schemeClr val="dk1"/>
                </a:solidFill>
                <a:latin typeface="Helvetica Neue"/>
                <a:ea typeface="Helvetica Neue"/>
                <a:cs typeface="Helvetica Neue"/>
                <a:sym typeface="Helvetica Neue"/>
              </a:rPr>
              <a:t>e outros aspetos relacionados com a participação da comunidade – e não apenas a qualidade e a quantidade. </a:t>
            </a:r>
            <a:endParaRPr sz="1400"/>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4" name="Shape 794"/>
        <p:cNvGrpSpPr/>
        <p:nvPr/>
      </p:nvGrpSpPr>
      <p:grpSpPr>
        <a:xfrm>
          <a:off x="0" y="0"/>
          <a:ext cx="0" cy="0"/>
          <a:chOff x="0" y="0"/>
          <a:chExt cx="0" cy="0"/>
        </a:xfrm>
      </p:grpSpPr>
      <p:sp>
        <p:nvSpPr>
          <p:cNvPr id="795" name="Google Shape;795;p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796" name="Google Shape;796;p2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t/>
            </a:r>
            <a:endParaRPr sz="1400">
              <a:solidFill>
                <a:srgbClr val="000000"/>
              </a:solidFill>
            </a:endParaRPr>
          </a:p>
          <a:p>
            <a:pPr indent="0" lvl="0" marL="0" rtl="0" algn="l">
              <a:lnSpc>
                <a:spcPct val="118000"/>
              </a:lnSpc>
              <a:spcBef>
                <a:spcPts val="0"/>
              </a:spcBef>
              <a:spcAft>
                <a:spcPts val="0"/>
              </a:spcAft>
              <a:buSzPts val="1400"/>
              <a:buNone/>
            </a:pPr>
            <a:r>
              <a:t/>
            </a:r>
            <a:endParaRPr sz="1400">
              <a:solidFill>
                <a:srgbClr val="000000"/>
              </a:solidFill>
            </a:endParaRPr>
          </a:p>
          <a:p>
            <a:pPr indent="0" lvl="0" marL="0" rtl="0" algn="l">
              <a:lnSpc>
                <a:spcPct val="118000"/>
              </a:lnSpc>
              <a:spcBef>
                <a:spcPts val="0"/>
              </a:spcBef>
              <a:spcAft>
                <a:spcPts val="0"/>
              </a:spcAft>
              <a:buSzPts val="1400"/>
              <a:buNone/>
            </a:pPr>
            <a:r>
              <a:t/>
            </a:r>
            <a:endParaRPr sz="1400">
              <a:solidFill>
                <a:srgbClr val="000000"/>
              </a:solidFill>
            </a:endParaRPr>
          </a:p>
          <a:p>
            <a:pPr indent="0" lvl="0" marL="0" rtl="0" algn="l">
              <a:lnSpc>
                <a:spcPct val="118000"/>
              </a:lnSpc>
              <a:spcBef>
                <a:spcPts val="0"/>
              </a:spcBef>
              <a:spcAft>
                <a:spcPts val="0"/>
              </a:spcAft>
              <a:buSzPts val="1400"/>
              <a:buNone/>
            </a:pPr>
            <a:r>
              <a:t/>
            </a:r>
            <a:endParaRPr sz="1400">
              <a:solidFill>
                <a:srgbClr val="000000"/>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1" name="Shape 801"/>
        <p:cNvGrpSpPr/>
        <p:nvPr/>
      </p:nvGrpSpPr>
      <p:grpSpPr>
        <a:xfrm>
          <a:off x="0" y="0"/>
          <a:ext cx="0" cy="0"/>
          <a:chOff x="0" y="0"/>
          <a:chExt cx="0" cy="0"/>
        </a:xfrm>
      </p:grpSpPr>
      <p:sp>
        <p:nvSpPr>
          <p:cNvPr id="802" name="Google Shape;802;p6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803" name="Google Shape;803;p69:notes"/>
          <p:cNvSpPr txBox="1"/>
          <p:nvPr>
            <p:ph idx="1" type="body"/>
          </p:nvPr>
        </p:nvSpPr>
        <p:spPr>
          <a:xfrm>
            <a:off x="914711" y="4344025"/>
            <a:ext cx="5028600" cy="4114500"/>
          </a:xfrm>
          <a:prstGeom prst="rect">
            <a:avLst/>
          </a:prstGeom>
          <a:noFill/>
          <a:ln>
            <a:noFill/>
          </a:ln>
        </p:spPr>
        <p:txBody>
          <a:bodyPr anchorCtr="0" anchor="t" bIns="45650" lIns="91325" spcFirstLastPara="1" rIns="91325" wrap="square" tIns="45650">
            <a:noAutofit/>
          </a:bodyPr>
          <a:lstStyle/>
          <a:p>
            <a:pPr indent="0" lvl="0" marL="0" rtl="0" algn="l">
              <a:lnSpc>
                <a:spcPct val="118000"/>
              </a:lnSpc>
              <a:spcBef>
                <a:spcPts val="0"/>
              </a:spcBef>
              <a:spcAft>
                <a:spcPts val="0"/>
              </a:spcAft>
              <a:buSzPts val="1400"/>
              <a:buNone/>
            </a:pPr>
            <a:r>
              <a:t/>
            </a:r>
            <a:endParaRPr sz="1400">
              <a:solidFill>
                <a:srgbClr val="000000"/>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8" name="Shape 448"/>
        <p:cNvGrpSpPr/>
        <p:nvPr/>
      </p:nvGrpSpPr>
      <p:grpSpPr>
        <a:xfrm>
          <a:off x="0" y="0"/>
          <a:ext cx="0" cy="0"/>
          <a:chOff x="0" y="0"/>
          <a:chExt cx="0" cy="0"/>
        </a:xfrm>
      </p:grpSpPr>
      <p:sp>
        <p:nvSpPr>
          <p:cNvPr id="449" name="Google Shape;449;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50" name="Google Shape;450;p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rPr lang="pt-BR" sz="1400">
                <a:solidFill>
                  <a:srgbClr val="000000"/>
                </a:solidFill>
              </a:rPr>
              <a:t>Antes de utilizar a animação no diapositivo, pergunte aos participantes se podem nomear as 5 vias pelas quais os agentes patogénicos infetam o corpo humano.</a:t>
            </a:r>
            <a:endParaRPr sz="1400">
              <a:solidFill>
                <a:srgbClr val="000000"/>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1" name="Shape 461"/>
        <p:cNvGrpSpPr/>
        <p:nvPr/>
      </p:nvGrpSpPr>
      <p:grpSpPr>
        <a:xfrm>
          <a:off x="0" y="0"/>
          <a:ext cx="0" cy="0"/>
          <a:chOff x="0" y="0"/>
          <a:chExt cx="0" cy="0"/>
        </a:xfrm>
      </p:grpSpPr>
      <p:sp>
        <p:nvSpPr>
          <p:cNvPr id="462" name="Google Shape;462;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63" name="Google Shape;463;p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rPr lang="pt-BR" sz="1400">
                <a:solidFill>
                  <a:srgbClr val="000000"/>
                </a:solidFill>
              </a:rPr>
              <a:t>Encaminhe os participantes para este diagrama no Manual Esfera. Peça-lhes que citem exemplos de algumas barreiras, como por exemplo, "como podemos separar as fezes do ambiente para que as moscas não tenham acesso às mesmas?" ou "alguém conhece algum exemplo de um programa de controlo de moscas?”  </a:t>
            </a:r>
            <a:endParaRPr/>
          </a:p>
          <a:p>
            <a:pPr indent="0" lvl="0" marL="0" rtl="0" algn="l">
              <a:lnSpc>
                <a:spcPct val="118000"/>
              </a:lnSpc>
              <a:spcBef>
                <a:spcPts val="0"/>
              </a:spcBef>
              <a:spcAft>
                <a:spcPts val="0"/>
              </a:spcAft>
              <a:buSzPts val="1400"/>
              <a:buNone/>
            </a:pPr>
            <a:r>
              <a:t/>
            </a:r>
            <a:endParaRPr sz="1400">
              <a:solidFill>
                <a:srgbClr val="000000"/>
              </a:solidFill>
            </a:endParaRPr>
          </a:p>
          <a:p>
            <a:pPr indent="0" lvl="0" marL="0" rtl="0" algn="l">
              <a:lnSpc>
                <a:spcPct val="118000"/>
              </a:lnSpc>
              <a:spcBef>
                <a:spcPts val="0"/>
              </a:spcBef>
              <a:spcAft>
                <a:spcPts val="0"/>
              </a:spcAft>
              <a:buSzPts val="1400"/>
              <a:buNone/>
            </a:pPr>
            <a:r>
              <a:rPr lang="pt-BR" sz="1400">
                <a:solidFill>
                  <a:srgbClr val="000000"/>
                </a:solidFill>
              </a:rPr>
              <a:t>Dedique um minuto para esclarecer que existem duas vias adicionais neste diagrama: Inundações e Campos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3" name="Shape 473"/>
        <p:cNvGrpSpPr/>
        <p:nvPr/>
      </p:nvGrpSpPr>
      <p:grpSpPr>
        <a:xfrm>
          <a:off x="0" y="0"/>
          <a:ext cx="0" cy="0"/>
          <a:chOff x="0" y="0"/>
          <a:chExt cx="0" cy="0"/>
        </a:xfrm>
      </p:grpSpPr>
      <p:sp>
        <p:nvSpPr>
          <p:cNvPr id="474" name="Google Shape;474;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75" name="Google Shape;475;p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rPr lang="pt-BR" sz="1400">
                <a:solidFill>
                  <a:srgbClr val="000000"/>
                </a:solidFill>
              </a:rPr>
              <a:t>Explique que esta apresentação não pretende explorar todos as normas em profundidade, mas proporcionar uma compreensão geral das mesmas e da sua aplicação. A apresentação destacará uma ou duas normas dentro de cada uma das seis categorias de normas. O objetivo deste diapositivo é explicar a estrutura e o conteúdo geral do capítulo. Não se destina a ser utilizado como base para um estudo aprofundado de cada norma.</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3" name="Shape 503"/>
        <p:cNvGrpSpPr/>
        <p:nvPr/>
      </p:nvGrpSpPr>
      <p:grpSpPr>
        <a:xfrm>
          <a:off x="0" y="0"/>
          <a:ext cx="0" cy="0"/>
          <a:chOff x="0" y="0"/>
          <a:chExt cx="0" cy="0"/>
        </a:xfrm>
      </p:grpSpPr>
      <p:sp>
        <p:nvSpPr>
          <p:cNvPr id="504" name="Google Shape;504;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505" name="Google Shape;505;p6: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rPr b="1" lang="pt-BR" sz="1400">
                <a:solidFill>
                  <a:srgbClr val="000000"/>
                </a:solidFill>
              </a:rPr>
              <a:t>Atividade em grupo:</a:t>
            </a:r>
            <a:endParaRPr/>
          </a:p>
          <a:p>
            <a:pPr indent="0" lvl="0" marL="0" rtl="0" algn="l">
              <a:lnSpc>
                <a:spcPct val="118000"/>
              </a:lnSpc>
              <a:spcBef>
                <a:spcPts val="0"/>
              </a:spcBef>
              <a:spcAft>
                <a:spcPts val="0"/>
              </a:spcAft>
              <a:buSzPts val="1400"/>
              <a:buNone/>
            </a:pPr>
            <a:r>
              <a:rPr lang="pt-BR" sz="1400">
                <a:solidFill>
                  <a:srgbClr val="000000"/>
                </a:solidFill>
              </a:rPr>
              <a:t>Ao chegar a este diapositivo, </a:t>
            </a:r>
            <a:r>
              <a:rPr b="1" lang="pt-BR" sz="1400">
                <a:solidFill>
                  <a:srgbClr val="000000"/>
                </a:solidFill>
              </a:rPr>
              <a:t>não prossiga a apresentação até que seja momento de encerrar a atividade</a:t>
            </a:r>
            <a:r>
              <a:rPr lang="pt-BR" sz="1400">
                <a:solidFill>
                  <a:srgbClr val="000000"/>
                </a:solidFill>
              </a:rPr>
              <a:t>. Distribua os envelopes para cada grupo com as 12 “vias". Poderá fazer isso utilizando o ficheiro </a:t>
            </a:r>
            <a:r>
              <a:rPr b="1" lang="pt-BR" sz="1400">
                <a:solidFill>
                  <a:srgbClr val="000000"/>
                </a:solidFill>
              </a:rPr>
              <a:t>STP 7 WASH F_PT_EU.docx</a:t>
            </a:r>
            <a:r>
              <a:rPr lang="pt-BR" sz="1400">
                <a:solidFill>
                  <a:srgbClr val="000000"/>
                </a:solidFill>
              </a:rPr>
              <a:t>. Certifique-se de que cada grupo tenha um quadro </a:t>
            </a:r>
            <a:r>
              <a:rPr i="1" lang="pt-BR" sz="1400">
                <a:solidFill>
                  <a:srgbClr val="000000"/>
                </a:solidFill>
              </a:rPr>
              <a:t>flipchart</a:t>
            </a:r>
            <a:r>
              <a:rPr lang="pt-BR" sz="1400">
                <a:solidFill>
                  <a:srgbClr val="000000"/>
                </a:solidFill>
              </a:rPr>
              <a:t> e um marcador. Distribua as instruções da atividade (1 por grupo) do ficheiro </a:t>
            </a:r>
            <a:r>
              <a:rPr b="1" lang="pt-BR" sz="1400">
                <a:solidFill>
                  <a:srgbClr val="000000"/>
                </a:solidFill>
              </a:rPr>
              <a:t>STP 7 WASH_PT_EU.docx</a:t>
            </a:r>
            <a:r>
              <a:rPr lang="pt-BR" sz="1400">
                <a:solidFill>
                  <a:srgbClr val="000000"/>
                </a:solidFill>
              </a:rPr>
              <a:t>. </a:t>
            </a:r>
            <a:endParaRPr/>
          </a:p>
          <a:p>
            <a:pPr indent="0" lvl="0" marL="0" rtl="0" algn="l">
              <a:lnSpc>
                <a:spcPct val="118000"/>
              </a:lnSpc>
              <a:spcBef>
                <a:spcPts val="0"/>
              </a:spcBef>
              <a:spcAft>
                <a:spcPts val="0"/>
              </a:spcAft>
              <a:buSzPts val="1400"/>
              <a:buNone/>
            </a:pPr>
            <a:r>
              <a:t/>
            </a:r>
            <a:endParaRPr b="1" sz="1400">
              <a:solidFill>
                <a:srgbClr val="000000"/>
              </a:solidFill>
            </a:endParaRPr>
          </a:p>
          <a:p>
            <a:pPr indent="0" lvl="0" marL="0" rtl="0" algn="l">
              <a:lnSpc>
                <a:spcPct val="118000"/>
              </a:lnSpc>
              <a:spcBef>
                <a:spcPts val="0"/>
              </a:spcBef>
              <a:spcAft>
                <a:spcPts val="0"/>
              </a:spcAft>
              <a:buSzPts val="1400"/>
              <a:buNone/>
            </a:pPr>
            <a:r>
              <a:rPr lang="pt-BR" sz="1400">
                <a:solidFill>
                  <a:srgbClr val="000000"/>
                </a:solidFill>
              </a:rPr>
              <a:t>Os participantes precisarão de fita-cola para colocar as “vias” no quadro </a:t>
            </a:r>
            <a:r>
              <a:rPr i="1" lang="pt-BR" sz="1400">
                <a:solidFill>
                  <a:srgbClr val="000000"/>
                </a:solidFill>
              </a:rPr>
              <a:t>flipchart</a:t>
            </a:r>
            <a:r>
              <a:rPr lang="pt-BR" sz="1400">
                <a:solidFill>
                  <a:srgbClr val="000000"/>
                </a:solidFill>
              </a:rPr>
              <a:t>.</a:t>
            </a:r>
            <a:endParaRPr/>
          </a:p>
          <a:p>
            <a:pPr indent="0" lvl="0" marL="0" rtl="0" algn="l">
              <a:lnSpc>
                <a:spcPct val="118000"/>
              </a:lnSpc>
              <a:spcBef>
                <a:spcPts val="0"/>
              </a:spcBef>
              <a:spcAft>
                <a:spcPts val="0"/>
              </a:spcAft>
              <a:buSzPts val="1400"/>
              <a:buNone/>
            </a:pPr>
            <a:r>
              <a:t/>
            </a:r>
            <a:endParaRPr sz="1400">
              <a:solidFill>
                <a:srgbClr val="000000"/>
              </a:solidFill>
            </a:endParaRPr>
          </a:p>
          <a:p>
            <a:pPr indent="0" lvl="0" marL="0" rtl="0" algn="l">
              <a:lnSpc>
                <a:spcPct val="118000"/>
              </a:lnSpc>
              <a:spcBef>
                <a:spcPts val="0"/>
              </a:spcBef>
              <a:spcAft>
                <a:spcPts val="0"/>
              </a:spcAft>
              <a:buSzPts val="1400"/>
              <a:buNone/>
            </a:pPr>
            <a:r>
              <a:rPr lang="pt-BR" sz="1400">
                <a:solidFill>
                  <a:srgbClr val="000000"/>
                </a:solidFill>
              </a:rPr>
              <a:t>A atividade deve durar 5 minutos. O encerramento será uma comparação simples dos quadros </a:t>
            </a:r>
            <a:r>
              <a:rPr i="1" lang="pt-BR" sz="1400">
                <a:solidFill>
                  <a:srgbClr val="000000"/>
                </a:solidFill>
              </a:rPr>
              <a:t>flipcharts</a:t>
            </a:r>
            <a:r>
              <a:rPr lang="pt-BR" sz="1400">
                <a:solidFill>
                  <a:srgbClr val="000000"/>
                </a:solidFill>
              </a:rPr>
              <a:t> de cada grupo, e em seguida, indique as respostas corretas utilizando a animação do diapositivo.</a:t>
            </a:r>
            <a:endParaRPr/>
          </a:p>
          <a:p>
            <a:pPr indent="0" lvl="0" marL="0" rtl="0" algn="l">
              <a:lnSpc>
                <a:spcPct val="118000"/>
              </a:lnSpc>
              <a:spcBef>
                <a:spcPts val="0"/>
              </a:spcBef>
              <a:spcAft>
                <a:spcPts val="0"/>
              </a:spcAft>
              <a:buSzPts val="1400"/>
              <a:buNone/>
            </a:pPr>
            <a:r>
              <a:t/>
            </a:r>
            <a:endParaRPr sz="1400">
              <a:solidFill>
                <a:srgbClr val="000000"/>
              </a:solidFill>
            </a:endParaRPr>
          </a:p>
          <a:p>
            <a:pPr indent="0" lvl="0" marL="0" rtl="0" algn="l">
              <a:lnSpc>
                <a:spcPct val="118000"/>
              </a:lnSpc>
              <a:spcBef>
                <a:spcPts val="0"/>
              </a:spcBef>
              <a:spcAft>
                <a:spcPts val="0"/>
              </a:spcAft>
              <a:buSzPts val="1400"/>
              <a:buNone/>
            </a:pPr>
            <a:r>
              <a:rPr b="1" lang="pt-BR" sz="1400">
                <a:solidFill>
                  <a:srgbClr val="000000"/>
                </a:solidFill>
              </a:rPr>
              <a:t>Encerramento: </a:t>
            </a:r>
            <a:r>
              <a:rPr lang="pt-BR" sz="1400">
                <a:solidFill>
                  <a:srgbClr val="000000"/>
                </a:solidFill>
              </a:rPr>
              <a:t>enfatize o facto de que todas as vias estão conectadas e que se trata de uma simplificação visual para ilustrar as 6 categorias de normas. Também explica a lógica do conteúdo dos 6 temas WASH do Manual.</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8" name="Shape 528"/>
        <p:cNvGrpSpPr/>
        <p:nvPr/>
      </p:nvGrpSpPr>
      <p:grpSpPr>
        <a:xfrm>
          <a:off x="0" y="0"/>
          <a:ext cx="0" cy="0"/>
          <a:chOff x="0" y="0"/>
          <a:chExt cx="0" cy="0"/>
        </a:xfrm>
      </p:grpSpPr>
      <p:sp>
        <p:nvSpPr>
          <p:cNvPr id="529" name="Google Shape;529;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530" name="Google Shape;530;p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rPr lang="pt-BR" sz="1400">
                <a:solidFill>
                  <a:srgbClr val="000000"/>
                </a:solidFill>
              </a:rPr>
              <a:t>Estude esses conceitos (na página 96) e sublinhe que essas ideias são a base de qualquer programa WASH.</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7" name="Shape 537"/>
        <p:cNvGrpSpPr/>
        <p:nvPr/>
      </p:nvGrpSpPr>
      <p:grpSpPr>
        <a:xfrm>
          <a:off x="0" y="0"/>
          <a:ext cx="0" cy="0"/>
          <a:chOff x="0" y="0"/>
          <a:chExt cx="0" cy="0"/>
        </a:xfrm>
      </p:grpSpPr>
      <p:sp>
        <p:nvSpPr>
          <p:cNvPr id="538" name="Google Shape;538;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539" name="Google Shape;539;p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rPr lang="pt-BR" sz="1400">
                <a:solidFill>
                  <a:srgbClr val="000000"/>
                </a:solidFill>
              </a:rPr>
              <a:t>Peça aos participantes que indiquem um exemplo de um programa que seja concebido tendo em vista cada atividade, como por exemplo, um programa de lavagem das mãos para promover boas práticas de higiene numa escola, ou um programa de construção, em troca de dinheiro, para fornecer água potável segura, etc.</a:t>
            </a:r>
            <a:endParaRPr sz="1400">
              <a:solidFill>
                <a:srgbClr val="000000"/>
              </a:solidFill>
            </a:endParaRPr>
          </a:p>
          <a:p>
            <a:pPr indent="0" lvl="0" marL="0" rtl="0" algn="l">
              <a:lnSpc>
                <a:spcPct val="118000"/>
              </a:lnSpc>
              <a:spcBef>
                <a:spcPts val="0"/>
              </a:spcBef>
              <a:spcAft>
                <a:spcPts val="0"/>
              </a:spcAft>
              <a:buSzPts val="1400"/>
              <a:buNone/>
            </a:pPr>
            <a:r>
              <a:t/>
            </a:r>
            <a:endParaRPr sz="1400">
              <a:solidFill>
                <a:srgbClr val="000000"/>
              </a:solidFill>
            </a:endParaRPr>
          </a:p>
          <a:p>
            <a:pPr indent="0" lvl="0" marL="0" rtl="0" algn="l">
              <a:lnSpc>
                <a:spcPct val="118000"/>
              </a:lnSpc>
              <a:spcBef>
                <a:spcPts val="0"/>
              </a:spcBef>
              <a:spcAft>
                <a:spcPts val="0"/>
              </a:spcAft>
              <a:buSzPts val="1400"/>
              <a:buNone/>
            </a:pPr>
            <a:r>
              <a:rPr b="1" lang="pt-BR" sz="1400">
                <a:solidFill>
                  <a:srgbClr val="000000"/>
                </a:solidFill>
              </a:rPr>
              <a:t>NOTA</a:t>
            </a:r>
            <a:r>
              <a:rPr lang="pt-BR" sz="1400">
                <a:solidFill>
                  <a:srgbClr val="000000"/>
                </a:solidFill>
              </a:rPr>
              <a:t>: "Saúde Ambiental" não é um termo definido no Manual Esfera. Para os nossos propósitos, qualquer factor de risco que represente risco para a saúde pública num ambiente próximo ou em torno de qualquer população, é considerado um risco para a saúde ambiental. Para esclarecer, pode utilizar o exemplo da água parada como solo fértil para a reprodução de vetores, tais como mosquitos que transmitem a malária, ou lesmas e platelmintos que aumentariam o risco de schistosomíase. Os programas concebidos para proporcionar uma melhor drenagem, </a:t>
            </a:r>
            <a:r>
              <a:rPr lang="pt-BR" sz="1400"/>
              <a:t>p</a:t>
            </a:r>
            <a:r>
              <a:rPr lang="pt-BR" sz="1400"/>
              <a:t>odem ser utilizados como exemplo para tratar desses riscos</a:t>
            </a:r>
            <a:r>
              <a:rPr lang="pt-BR" sz="1400">
                <a:solidFill>
                  <a:srgbClr val="000000"/>
                </a:solidFill>
              </a:rPr>
              <a:t>. Fossas rasas, fossas ou instalações sanitárias perto de fossas, também são bons exemplos de riscos para a saúde.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6" name="Shape 546"/>
        <p:cNvGrpSpPr/>
        <p:nvPr/>
      </p:nvGrpSpPr>
      <p:grpSpPr>
        <a:xfrm>
          <a:off x="0" y="0"/>
          <a:ext cx="0" cy="0"/>
          <a:chOff x="0" y="0"/>
          <a:chExt cx="0" cy="0"/>
        </a:xfrm>
      </p:grpSpPr>
      <p:sp>
        <p:nvSpPr>
          <p:cNvPr id="547" name="Google Shape;547;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548" name="Google Shape;548;p9: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rPr lang="pt-BR" sz="1400">
                <a:solidFill>
                  <a:srgbClr val="000000"/>
                </a:solidFill>
              </a:rPr>
              <a:t>Destaca-se a importância da gestão da cadeia da água, pois a poluição da água pode acontecer em qualquer um desses pontos, entre a origem e o consumo. A falha no planeamento e no controlo das atividades em qualquer etapa pode fazer com que todo o sistema falhe.</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jpg"/><Relationship Id="rId3" Type="http://schemas.openxmlformats.org/officeDocument/2006/relationships/image" Target="../media/image3.png"/><Relationship Id="rId4" Type="http://schemas.openxmlformats.org/officeDocument/2006/relationships/image" Target="../media/image10.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5.jpg"/><Relationship Id="rId3" Type="http://schemas.openxmlformats.org/officeDocument/2006/relationships/image" Target="../media/image3.png"/><Relationship Id="rId4" Type="http://schemas.openxmlformats.org/officeDocument/2006/relationships/image" Target="../media/image10.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3.png"/><Relationship Id="rId4" Type="http://schemas.openxmlformats.org/officeDocument/2006/relationships/image" Target="../media/image10.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5.jpg"/><Relationship Id="rId3" Type="http://schemas.openxmlformats.org/officeDocument/2006/relationships/image" Target="../media/image3.png"/><Relationship Id="rId4" Type="http://schemas.openxmlformats.org/officeDocument/2006/relationships/image" Target="../media/image10.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5.jpg"/><Relationship Id="rId3" Type="http://schemas.openxmlformats.org/officeDocument/2006/relationships/image" Target="../media/image3.png"/><Relationship Id="rId4" Type="http://schemas.openxmlformats.org/officeDocument/2006/relationships/image" Target="../media/image10.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5.jpg"/><Relationship Id="rId3" Type="http://schemas.openxmlformats.org/officeDocument/2006/relationships/image" Target="../media/image3.png"/><Relationship Id="rId4" Type="http://schemas.openxmlformats.org/officeDocument/2006/relationships/image" Target="../media/image10.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5.jpg"/><Relationship Id="rId3" Type="http://schemas.openxmlformats.org/officeDocument/2006/relationships/image" Target="../media/image3.png"/><Relationship Id="rId4" Type="http://schemas.openxmlformats.org/officeDocument/2006/relationships/image" Target="../media/image10.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15.jpg"/><Relationship Id="rId3" Type="http://schemas.openxmlformats.org/officeDocument/2006/relationships/image" Target="../media/image20.png"/><Relationship Id="rId4" Type="http://schemas.openxmlformats.org/officeDocument/2006/relationships/image" Target="../media/image9.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11.png"/><Relationship Id="rId3" Type="http://schemas.openxmlformats.org/officeDocument/2006/relationships/image" Target="../media/image16.pn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Page" showMasterSp="0" type="tx">
  <p:cSld name="TITLE_AND_BODY">
    <p:spTree>
      <p:nvGrpSpPr>
        <p:cNvPr id="12" name="Shape 12"/>
        <p:cNvGrpSpPr/>
        <p:nvPr/>
      </p:nvGrpSpPr>
      <p:grpSpPr>
        <a:xfrm>
          <a:off x="0" y="0"/>
          <a:ext cx="0" cy="0"/>
          <a:chOff x="0" y="0"/>
          <a:chExt cx="0" cy="0"/>
        </a:xfrm>
      </p:grpSpPr>
      <p:sp>
        <p:nvSpPr>
          <p:cNvPr id="13" name="Google Shape;13;p71"/>
          <p:cNvSpPr txBox="1"/>
          <p:nvPr>
            <p:ph type="title"/>
          </p:nvPr>
        </p:nvSpPr>
        <p:spPr>
          <a:xfrm>
            <a:off x="7120322" y="1148760"/>
            <a:ext cx="7450169" cy="1190673"/>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000000"/>
              </a:buClr>
              <a:buSzPts val="8000"/>
              <a:buFont typeface="Open Sans Light"/>
              <a:buNone/>
              <a:defRPr sz="8000" cap="none">
                <a:solidFill>
                  <a:srgbClr val="000000"/>
                </a:solidFill>
                <a:latin typeface="Open Sans Light"/>
                <a:ea typeface="Open Sans Light"/>
                <a:cs typeface="Open Sans Light"/>
                <a:sym typeface="Open Sans Light"/>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pic>
        <p:nvPicPr>
          <p:cNvPr descr="pasted-image.pdf" id="14" name="Google Shape;14;p71"/>
          <p:cNvPicPr preferRelativeResize="0"/>
          <p:nvPr/>
        </p:nvPicPr>
        <p:blipFill rotWithShape="1">
          <a:blip r:embed="rId2">
            <a:alphaModFix/>
          </a:blip>
          <a:srcRect b="0" l="0" r="0" t="0"/>
          <a:stretch/>
        </p:blipFill>
        <p:spPr>
          <a:xfrm>
            <a:off x="6599189" y="695004"/>
            <a:ext cx="189836" cy="1919173"/>
          </a:xfrm>
          <a:prstGeom prst="rect">
            <a:avLst/>
          </a:prstGeom>
          <a:noFill/>
          <a:ln>
            <a:noFill/>
          </a:ln>
        </p:spPr>
      </p:pic>
      <p:sp>
        <p:nvSpPr>
          <p:cNvPr id="15" name="Google Shape;15;p71"/>
          <p:cNvSpPr txBox="1"/>
          <p:nvPr>
            <p:ph idx="12" type="sldNum"/>
          </p:nvPr>
        </p:nvSpPr>
        <p:spPr>
          <a:xfrm>
            <a:off x="8661667" y="9251950"/>
            <a:ext cx="394339" cy="389915"/>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None/>
              <a:defRPr/>
            </a:lvl1pPr>
            <a:lvl2pPr indent="0" lvl="1" marL="0" algn="l">
              <a:lnSpc>
                <a:spcPct val="100000"/>
              </a:lnSpc>
              <a:spcBef>
                <a:spcPts val="0"/>
              </a:spcBef>
              <a:spcAft>
                <a:spcPts val="0"/>
              </a:spcAft>
              <a:buNone/>
              <a:defRPr/>
            </a:lvl2pPr>
            <a:lvl3pPr indent="0" lvl="2" marL="0" algn="l">
              <a:lnSpc>
                <a:spcPct val="100000"/>
              </a:lnSpc>
              <a:spcBef>
                <a:spcPts val="0"/>
              </a:spcBef>
              <a:spcAft>
                <a:spcPts val="0"/>
              </a:spcAft>
              <a:buNone/>
              <a:defRPr/>
            </a:lvl3pPr>
            <a:lvl4pPr indent="0" lvl="3" marL="0" algn="l">
              <a:lnSpc>
                <a:spcPct val="100000"/>
              </a:lnSpc>
              <a:spcBef>
                <a:spcPts val="0"/>
              </a:spcBef>
              <a:spcAft>
                <a:spcPts val="0"/>
              </a:spcAft>
              <a:buNone/>
              <a:defRPr/>
            </a:lvl4pPr>
            <a:lvl5pPr indent="0" lvl="4" marL="0" algn="l">
              <a:lnSpc>
                <a:spcPct val="100000"/>
              </a:lnSpc>
              <a:spcBef>
                <a:spcPts val="0"/>
              </a:spcBef>
              <a:spcAft>
                <a:spcPts val="0"/>
              </a:spcAft>
              <a:buNone/>
              <a:defRPr/>
            </a:lvl5pPr>
            <a:lvl6pPr indent="0" lvl="5" marL="0" algn="l">
              <a:lnSpc>
                <a:spcPct val="100000"/>
              </a:lnSpc>
              <a:spcBef>
                <a:spcPts val="0"/>
              </a:spcBef>
              <a:spcAft>
                <a:spcPts val="0"/>
              </a:spcAft>
              <a:buNone/>
              <a:defRPr/>
            </a:lvl6pPr>
            <a:lvl7pPr indent="0" lvl="6" marL="0" algn="l">
              <a:lnSpc>
                <a:spcPct val="100000"/>
              </a:lnSpc>
              <a:spcBef>
                <a:spcPts val="0"/>
              </a:spcBef>
              <a:spcAft>
                <a:spcPts val="0"/>
              </a:spcAft>
              <a:buNone/>
              <a:defRPr/>
            </a:lvl7pPr>
            <a:lvl8pPr indent="0" lvl="7" marL="0" algn="l">
              <a:lnSpc>
                <a:spcPct val="100000"/>
              </a:lnSpc>
              <a:spcBef>
                <a:spcPts val="0"/>
              </a:spcBef>
              <a:spcAft>
                <a:spcPts val="0"/>
              </a:spcAft>
              <a:buNone/>
              <a:defRPr/>
            </a:lvl8pPr>
            <a:lvl9pPr indent="0" lvl="8" marL="0" algn="l">
              <a:lnSpc>
                <a:spcPct val="100000"/>
              </a:lnSpc>
              <a:spcBef>
                <a:spcPts val="0"/>
              </a:spcBef>
              <a:spcAft>
                <a:spcPts val="0"/>
              </a:spcAft>
              <a:buNone/>
              <a:defRPr/>
            </a:lvl9pPr>
          </a:lstStyle>
          <a:p>
            <a:pPr indent="0" lvl="0" marL="0" rtl="0" algn="l">
              <a:spcBef>
                <a:spcPts val="0"/>
              </a:spcBef>
              <a:spcAft>
                <a:spcPts val="0"/>
              </a:spcAft>
              <a:buNone/>
            </a:pPr>
            <a:fld id="{00000000-1234-1234-1234-123412341234}" type="slidenum">
              <a:rPr lang="pt-BR"/>
              <a:t>‹#›</a:t>
            </a:fld>
            <a:endParaRPr/>
          </a:p>
        </p:txBody>
      </p:sp>
      <p:pic>
        <p:nvPicPr>
          <p:cNvPr descr="pasted-image.pdf" id="16" name="Google Shape;16;p71"/>
          <p:cNvPicPr preferRelativeResize="0"/>
          <p:nvPr/>
        </p:nvPicPr>
        <p:blipFill rotWithShape="1">
          <a:blip r:embed="rId3">
            <a:alphaModFix/>
          </a:blip>
          <a:srcRect b="0" l="0" r="0" t="0"/>
          <a:stretch/>
        </p:blipFill>
        <p:spPr>
          <a:xfrm>
            <a:off x="476628" y="369044"/>
            <a:ext cx="5870575" cy="2513867"/>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d page" showMasterSp="0">
  <p:cSld name="End page">
    <p:spTree>
      <p:nvGrpSpPr>
        <p:cNvPr id="81" name="Shape 81"/>
        <p:cNvGrpSpPr/>
        <p:nvPr/>
      </p:nvGrpSpPr>
      <p:grpSpPr>
        <a:xfrm>
          <a:off x="0" y="0"/>
          <a:ext cx="0" cy="0"/>
          <a:chOff x="0" y="0"/>
          <a:chExt cx="0" cy="0"/>
        </a:xfrm>
      </p:grpSpPr>
      <p:pic>
        <p:nvPicPr>
          <p:cNvPr descr="pasted-image.pdf" id="82" name="Google Shape;82;p84"/>
          <p:cNvPicPr preferRelativeResize="0"/>
          <p:nvPr/>
        </p:nvPicPr>
        <p:blipFill rotWithShape="1">
          <a:blip r:embed="rId2">
            <a:alphaModFix/>
          </a:blip>
          <a:srcRect b="0" l="0" r="0" t="0"/>
          <a:stretch/>
        </p:blipFill>
        <p:spPr>
          <a:xfrm>
            <a:off x="3721100" y="3557588"/>
            <a:ext cx="4835525" cy="2187575"/>
          </a:xfrm>
          <a:prstGeom prst="rect">
            <a:avLst/>
          </a:prstGeom>
          <a:noFill/>
          <a:ln>
            <a:noFill/>
          </a:ln>
        </p:spPr>
      </p:pic>
      <p:pic>
        <p:nvPicPr>
          <p:cNvPr descr="pasted-image.pdf" id="83" name="Google Shape;83;p84"/>
          <p:cNvPicPr preferRelativeResize="0"/>
          <p:nvPr/>
        </p:nvPicPr>
        <p:blipFill rotWithShape="1">
          <a:blip r:embed="rId3">
            <a:alphaModFix/>
          </a:blip>
          <a:srcRect b="0" l="0" r="0" t="0"/>
          <a:stretch/>
        </p:blipFill>
        <p:spPr>
          <a:xfrm>
            <a:off x="9051925" y="3976688"/>
            <a:ext cx="117475" cy="1190625"/>
          </a:xfrm>
          <a:prstGeom prst="rect">
            <a:avLst/>
          </a:prstGeom>
          <a:noFill/>
          <a:ln>
            <a:noFill/>
          </a:ln>
        </p:spPr>
      </p:pic>
      <p:sp>
        <p:nvSpPr>
          <p:cNvPr id="84" name="Google Shape;84;p84"/>
          <p:cNvSpPr txBox="1"/>
          <p:nvPr/>
        </p:nvSpPr>
        <p:spPr>
          <a:xfrm>
            <a:off x="9663113" y="4367213"/>
            <a:ext cx="7081800" cy="1120800"/>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000000"/>
              </a:buClr>
              <a:buSzPts val="6400"/>
              <a:buFont typeface="Arial"/>
              <a:buNone/>
            </a:pPr>
            <a:r>
              <a:rPr b="1" i="0" lang="pt-BR" sz="6400" u="none" cap="none" strike="noStrike">
                <a:solidFill>
                  <a:srgbClr val="00A585"/>
                </a:solidFill>
                <a:latin typeface="Open Sans"/>
                <a:ea typeface="Open Sans"/>
                <a:cs typeface="Open Sans"/>
                <a:sym typeface="Open Sans"/>
              </a:rPr>
              <a:t>YOU</a:t>
            </a:r>
            <a:endParaRPr b="0" i="0" sz="1400" u="none" cap="none" strike="noStrike">
              <a:solidFill>
                <a:srgbClr val="000000"/>
              </a:solidFill>
              <a:latin typeface="Arial"/>
              <a:ea typeface="Arial"/>
              <a:cs typeface="Arial"/>
              <a:sym typeface="Arial"/>
            </a:endParaRPr>
          </a:p>
        </p:txBody>
      </p:sp>
      <p:sp>
        <p:nvSpPr>
          <p:cNvPr id="85" name="Google Shape;85;p84"/>
          <p:cNvSpPr txBox="1"/>
          <p:nvPr/>
        </p:nvSpPr>
        <p:spPr>
          <a:xfrm>
            <a:off x="9596438" y="3557588"/>
            <a:ext cx="7345500" cy="1368300"/>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000000"/>
              </a:buClr>
              <a:buSzPts val="8000"/>
              <a:buFont typeface="Arial"/>
              <a:buNone/>
            </a:pPr>
            <a:r>
              <a:rPr b="0" i="0" lang="pt-BR" sz="8000" u="none" cap="none" strike="noStrike">
                <a:solidFill>
                  <a:srgbClr val="000000"/>
                </a:solidFill>
                <a:latin typeface="Open Sans Light"/>
                <a:ea typeface="Open Sans Light"/>
                <a:cs typeface="Open Sans Light"/>
                <a:sym typeface="Open Sans Light"/>
              </a:rPr>
              <a:t>THANK</a:t>
            </a:r>
            <a:endParaRPr b="0" i="0" sz="1400" u="none" cap="none" strike="noStrike">
              <a:solidFill>
                <a:srgbClr val="000000"/>
              </a:solidFill>
              <a:latin typeface="Arial"/>
              <a:ea typeface="Arial"/>
              <a:cs typeface="Arial"/>
              <a:sym typeface="Arial"/>
            </a:endParaRPr>
          </a:p>
        </p:txBody>
      </p:sp>
      <p:sp>
        <p:nvSpPr>
          <p:cNvPr id="86" name="Google Shape;86;p84"/>
          <p:cNvSpPr txBox="1"/>
          <p:nvPr>
            <p:ph idx="12" type="sldNum"/>
          </p:nvPr>
        </p:nvSpPr>
        <p:spPr>
          <a:xfrm>
            <a:off x="8661400" y="9251950"/>
            <a:ext cx="395400" cy="390600"/>
          </a:xfrm>
          <a:prstGeom prst="rect">
            <a:avLst/>
          </a:prstGeom>
          <a:noFill/>
          <a:ln>
            <a:noFill/>
          </a:ln>
        </p:spPr>
        <p:txBody>
          <a:bodyPr anchorCtr="0" anchor="t" bIns="50800" lIns="50800" spcFirstLastPara="1" rIns="50800" wrap="square" tIns="50800">
            <a:spAutoFit/>
          </a:bodyPr>
          <a:lstStyle>
            <a:lvl1pPr indent="0" lvl="0"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1pPr>
            <a:lvl2pPr indent="0" lvl="1"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2pPr>
            <a:lvl3pPr indent="0" lvl="2"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3pPr>
            <a:lvl4pPr indent="0" lvl="3"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4pPr>
            <a:lvl5pPr indent="0" lvl="4"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5pPr>
            <a:lvl6pPr indent="0" lvl="5"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6pPr>
            <a:lvl7pPr indent="0" lvl="6"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7pPr>
            <a:lvl8pPr indent="0" lvl="7"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8pPr>
            <a:lvl9pPr indent="0" lvl="8"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copy" showMasterSp="0">
  <p:cSld name="Title &amp; Subtitle copy">
    <p:spTree>
      <p:nvGrpSpPr>
        <p:cNvPr id="87" name="Shape 87"/>
        <p:cNvGrpSpPr/>
        <p:nvPr/>
      </p:nvGrpSpPr>
      <p:grpSpPr>
        <a:xfrm>
          <a:off x="0" y="0"/>
          <a:ext cx="0" cy="0"/>
          <a:chOff x="0" y="0"/>
          <a:chExt cx="0" cy="0"/>
        </a:xfrm>
      </p:grpSpPr>
      <p:pic>
        <p:nvPicPr>
          <p:cNvPr id="88" name="Google Shape;88;p52"/>
          <p:cNvPicPr preferRelativeResize="0"/>
          <p:nvPr/>
        </p:nvPicPr>
        <p:blipFill rotWithShape="1">
          <a:blip r:embed="rId2">
            <a:alphaModFix/>
          </a:blip>
          <a:srcRect b="13243" l="55019" r="0" t="12738"/>
          <a:stretch/>
        </p:blipFill>
        <p:spPr>
          <a:xfrm>
            <a:off x="4763" y="-6350"/>
            <a:ext cx="6315075" cy="9759950"/>
          </a:xfrm>
          <a:prstGeom prst="rect">
            <a:avLst/>
          </a:prstGeom>
          <a:noFill/>
          <a:ln>
            <a:noFill/>
          </a:ln>
        </p:spPr>
      </p:pic>
      <p:pic>
        <p:nvPicPr>
          <p:cNvPr descr="pasted-image.pdf" id="89" name="Google Shape;89;p52"/>
          <p:cNvPicPr preferRelativeResize="0"/>
          <p:nvPr/>
        </p:nvPicPr>
        <p:blipFill rotWithShape="1">
          <a:blip r:embed="rId3">
            <a:alphaModFix/>
          </a:blip>
          <a:srcRect b="0" l="0" r="0" t="0"/>
          <a:stretch/>
        </p:blipFill>
        <p:spPr>
          <a:xfrm>
            <a:off x="3208338" y="8667750"/>
            <a:ext cx="65087" cy="406400"/>
          </a:xfrm>
          <a:prstGeom prst="rect">
            <a:avLst/>
          </a:prstGeom>
          <a:noFill/>
          <a:ln>
            <a:noFill/>
          </a:ln>
        </p:spPr>
      </p:pic>
      <p:sp>
        <p:nvSpPr>
          <p:cNvPr id="90" name="Google Shape;90;p52"/>
          <p:cNvSpPr txBox="1"/>
          <p:nvPr/>
        </p:nvSpPr>
        <p:spPr>
          <a:xfrm>
            <a:off x="3348038" y="8531225"/>
            <a:ext cx="801687" cy="423863"/>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000000"/>
              </a:buClr>
              <a:buSzPts val="1867"/>
              <a:buFont typeface="Arial"/>
              <a:buNone/>
            </a:pPr>
            <a:r>
              <a:rPr b="1" i="0" lang="pt-BR" sz="1867" u="none" cap="none" strike="noStrike">
                <a:solidFill>
                  <a:srgbClr val="FFFFFF"/>
                </a:solidFill>
                <a:latin typeface="Open Sans"/>
                <a:ea typeface="Open Sans"/>
                <a:cs typeface="Open Sans"/>
                <a:sym typeface="Open Sans"/>
              </a:rPr>
              <a:t>SLIDE</a:t>
            </a:r>
            <a:endParaRPr b="1" i="0" sz="1867" u="none" cap="none" strike="noStrike">
              <a:solidFill>
                <a:srgbClr val="FFFFFF"/>
              </a:solidFill>
              <a:latin typeface="Open Sans"/>
              <a:ea typeface="Open Sans"/>
              <a:cs typeface="Open Sans"/>
              <a:sym typeface="Open Sans"/>
            </a:endParaRPr>
          </a:p>
        </p:txBody>
      </p:sp>
      <p:pic>
        <p:nvPicPr>
          <p:cNvPr descr="pasted-image.pdf" id="91" name="Google Shape;91;p52"/>
          <p:cNvPicPr preferRelativeResize="0"/>
          <p:nvPr/>
        </p:nvPicPr>
        <p:blipFill rotWithShape="1">
          <a:blip r:embed="rId4">
            <a:alphaModFix/>
          </a:blip>
          <a:srcRect b="0" l="0" r="0" t="0"/>
          <a:stretch/>
        </p:blipFill>
        <p:spPr>
          <a:xfrm>
            <a:off x="522288" y="8489950"/>
            <a:ext cx="2443162" cy="1049338"/>
          </a:xfrm>
          <a:prstGeom prst="rect">
            <a:avLst/>
          </a:prstGeom>
          <a:noFill/>
          <a:ln>
            <a:noFill/>
          </a:ln>
        </p:spPr>
      </p:pic>
      <p:sp>
        <p:nvSpPr>
          <p:cNvPr id="92" name="Google Shape;92;p52"/>
          <p:cNvSpPr txBox="1"/>
          <p:nvPr/>
        </p:nvSpPr>
        <p:spPr>
          <a:xfrm>
            <a:off x="224607" y="1786744"/>
            <a:ext cx="5094344" cy="2318583"/>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7200"/>
              <a:buFont typeface="Arial"/>
              <a:buNone/>
            </a:pPr>
            <a:r>
              <a:rPr b="1" i="0" lang="pt-BR" sz="7200" u="none" cap="none" strike="noStrike">
                <a:solidFill>
                  <a:schemeClr val="dk1"/>
                </a:solidFill>
                <a:latin typeface="Open Sans"/>
                <a:ea typeface="Open Sans"/>
                <a:cs typeface="Open Sans"/>
                <a:sym typeface="Open Sans"/>
              </a:rPr>
              <a:t>Learning </a:t>
            </a:r>
            <a:endParaRPr b="0" i="0" sz="1400" u="none" cap="none" strike="noStrike">
              <a:solidFill>
                <a:srgbClr val="000000"/>
              </a:solidFill>
              <a:latin typeface="Arial"/>
              <a:ea typeface="Arial"/>
              <a:cs typeface="Arial"/>
              <a:sym typeface="Arial"/>
            </a:endParaRPr>
          </a:p>
          <a:p>
            <a:pPr indent="0" lvl="0" marL="228600" marR="0" rtl="0" algn="ctr">
              <a:lnSpc>
                <a:spcPct val="100000"/>
              </a:lnSpc>
              <a:spcBef>
                <a:spcPts val="0"/>
              </a:spcBef>
              <a:spcAft>
                <a:spcPts val="0"/>
              </a:spcAft>
              <a:buClr>
                <a:srgbClr val="000000"/>
              </a:buClr>
              <a:buSzPts val="7200"/>
              <a:buFont typeface="Arial"/>
              <a:buNone/>
            </a:pPr>
            <a:r>
              <a:rPr b="1" i="0" lang="pt-BR" sz="7200" u="none" cap="none" strike="noStrike">
                <a:solidFill>
                  <a:schemeClr val="dk1"/>
                </a:solidFill>
                <a:latin typeface="Open Sans"/>
                <a:ea typeface="Open Sans"/>
                <a:cs typeface="Open Sans"/>
                <a:sym typeface="Open Sans"/>
              </a:rPr>
              <a:t> Objectives</a:t>
            </a:r>
            <a:endParaRPr b="0" i="0" sz="1400" u="none" cap="none" strike="noStrike">
              <a:solidFill>
                <a:srgbClr val="000000"/>
              </a:solidFill>
              <a:latin typeface="Arial"/>
              <a:ea typeface="Arial"/>
              <a:cs typeface="Arial"/>
              <a:sym typeface="Arial"/>
            </a:endParaRPr>
          </a:p>
        </p:txBody>
      </p:sp>
      <p:sp>
        <p:nvSpPr>
          <p:cNvPr id="93" name="Google Shape;93;p52"/>
          <p:cNvSpPr/>
          <p:nvPr/>
        </p:nvSpPr>
        <p:spPr>
          <a:xfrm>
            <a:off x="4471987" y="4991049"/>
            <a:ext cx="661226" cy="657225"/>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94" name="Google Shape;94;p52"/>
          <p:cNvSpPr/>
          <p:nvPr/>
        </p:nvSpPr>
        <p:spPr>
          <a:xfrm>
            <a:off x="1409685" y="5472065"/>
            <a:ext cx="661226" cy="657225"/>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95" name="Google Shape;95;p52"/>
          <p:cNvSpPr/>
          <p:nvPr/>
        </p:nvSpPr>
        <p:spPr>
          <a:xfrm>
            <a:off x="3005129" y="5524449"/>
            <a:ext cx="661226" cy="657225"/>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96" name="Google Shape;96;p52"/>
          <p:cNvSpPr/>
          <p:nvPr/>
        </p:nvSpPr>
        <p:spPr>
          <a:xfrm>
            <a:off x="233341" y="4681484"/>
            <a:ext cx="661226" cy="657225"/>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97" name="Google Shape;97;p52"/>
          <p:cNvSpPr/>
          <p:nvPr/>
        </p:nvSpPr>
        <p:spPr>
          <a:xfrm>
            <a:off x="1433493" y="209486"/>
            <a:ext cx="661226" cy="657225"/>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98" name="Google Shape;98;p52"/>
          <p:cNvSpPr/>
          <p:nvPr/>
        </p:nvSpPr>
        <p:spPr>
          <a:xfrm>
            <a:off x="257149" y="876244"/>
            <a:ext cx="661226" cy="657225"/>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99" name="Google Shape;99;p52"/>
          <p:cNvSpPr/>
          <p:nvPr/>
        </p:nvSpPr>
        <p:spPr>
          <a:xfrm>
            <a:off x="121198" y="6224608"/>
            <a:ext cx="524523" cy="547642"/>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00" name="Google Shape;100;p52"/>
          <p:cNvSpPr/>
          <p:nvPr/>
        </p:nvSpPr>
        <p:spPr>
          <a:xfrm>
            <a:off x="2834779" y="6925190"/>
            <a:ext cx="524523" cy="547642"/>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01" name="Google Shape;101;p52"/>
          <p:cNvSpPr/>
          <p:nvPr/>
        </p:nvSpPr>
        <p:spPr>
          <a:xfrm>
            <a:off x="2156671" y="8305162"/>
            <a:ext cx="323869" cy="302432"/>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02" name="Google Shape;102;p52"/>
          <p:cNvSpPr/>
          <p:nvPr/>
        </p:nvSpPr>
        <p:spPr>
          <a:xfrm>
            <a:off x="4030460" y="7983624"/>
            <a:ext cx="323869" cy="302432"/>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03" name="Google Shape;103;p52"/>
          <p:cNvSpPr/>
          <p:nvPr/>
        </p:nvSpPr>
        <p:spPr>
          <a:xfrm>
            <a:off x="5477583" y="6194398"/>
            <a:ext cx="323869" cy="302432"/>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04" name="Google Shape;104;p52"/>
          <p:cNvSpPr/>
          <p:nvPr/>
        </p:nvSpPr>
        <p:spPr>
          <a:xfrm>
            <a:off x="371593" y="7842725"/>
            <a:ext cx="323869" cy="302432"/>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05" name="Google Shape;105;p52"/>
          <p:cNvSpPr/>
          <p:nvPr/>
        </p:nvSpPr>
        <p:spPr>
          <a:xfrm>
            <a:off x="4323072" y="6558155"/>
            <a:ext cx="524523" cy="547642"/>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06" name="Google Shape;106;p52"/>
          <p:cNvSpPr/>
          <p:nvPr/>
        </p:nvSpPr>
        <p:spPr>
          <a:xfrm>
            <a:off x="1431123" y="6925190"/>
            <a:ext cx="524523" cy="547642"/>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07" name="Google Shape;107;p52"/>
          <p:cNvSpPr txBox="1"/>
          <p:nvPr>
            <p:ph type="title"/>
          </p:nvPr>
        </p:nvSpPr>
        <p:spPr>
          <a:xfrm>
            <a:off x="6361565" y="1638300"/>
            <a:ext cx="9285313" cy="1130300"/>
          </a:xfrm>
          <a:prstGeom prst="rect">
            <a:avLst/>
          </a:prstGeom>
          <a:noFill/>
          <a:ln>
            <a:noFill/>
          </a:ln>
        </p:spPr>
        <p:txBody>
          <a:bodyPr anchorCtr="0" anchor="t" bIns="50800" lIns="50800" spcFirstLastPara="1" rIns="50800" wrap="square" tIns="50800">
            <a:noAutofit/>
          </a:bodyPr>
          <a:lstStyle>
            <a:lvl1pPr lvl="0" algn="l">
              <a:lnSpc>
                <a:spcPct val="100000"/>
              </a:lnSpc>
              <a:spcBef>
                <a:spcPts val="0"/>
              </a:spcBef>
              <a:spcAft>
                <a:spcPts val="0"/>
              </a:spcAft>
              <a:buSzPts val="1400"/>
              <a:buNone/>
              <a:defRPr>
                <a:solidFill>
                  <a:srgbClr val="292929"/>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108" name="Google Shape;108;p52"/>
          <p:cNvSpPr txBox="1"/>
          <p:nvPr>
            <p:ph idx="1" type="body"/>
          </p:nvPr>
        </p:nvSpPr>
        <p:spPr>
          <a:xfrm>
            <a:off x="6667513" y="3302296"/>
            <a:ext cx="9518732" cy="4831360"/>
          </a:xfrm>
          <a:prstGeom prst="rect">
            <a:avLst/>
          </a:prstGeom>
          <a:noFill/>
          <a:ln>
            <a:noFill/>
          </a:ln>
        </p:spPr>
        <p:txBody>
          <a:bodyPr anchorCtr="0" anchor="t" bIns="50800" lIns="50800" spcFirstLastPara="1" rIns="50800" wrap="square" tIns="50800">
            <a:noAutofit/>
          </a:bodyPr>
          <a:lstStyle>
            <a:lvl1pPr indent="-482600" lvl="0" marL="457200" algn="l">
              <a:lnSpc>
                <a:spcPct val="100000"/>
              </a:lnSpc>
              <a:spcBef>
                <a:spcPts val="2663"/>
              </a:spcBef>
              <a:spcAft>
                <a:spcPts val="0"/>
              </a:spcAft>
              <a:buClr>
                <a:srgbClr val="292929"/>
              </a:buClr>
              <a:buSzPts val="4000"/>
              <a:buFont typeface="Arial"/>
              <a:buChar char="•"/>
              <a:defRPr>
                <a:solidFill>
                  <a:srgbClr val="292929"/>
                </a:solidFill>
              </a:defRPr>
            </a:lvl1pPr>
            <a:lvl2pPr indent="-482600" lvl="1" marL="914400" algn="l">
              <a:lnSpc>
                <a:spcPct val="100000"/>
              </a:lnSpc>
              <a:spcBef>
                <a:spcPts val="2663"/>
              </a:spcBef>
              <a:spcAft>
                <a:spcPts val="0"/>
              </a:spcAft>
              <a:buClr>
                <a:srgbClr val="292929"/>
              </a:buClr>
              <a:buSzPts val="4000"/>
              <a:buFont typeface="Arial"/>
              <a:buChar char="•"/>
              <a:defRPr>
                <a:solidFill>
                  <a:srgbClr val="292929"/>
                </a:solidFill>
              </a:defRPr>
            </a:lvl2pPr>
            <a:lvl3pPr indent="-482600" lvl="2" marL="1371600" algn="l">
              <a:lnSpc>
                <a:spcPct val="100000"/>
              </a:lnSpc>
              <a:spcBef>
                <a:spcPts val="2663"/>
              </a:spcBef>
              <a:spcAft>
                <a:spcPts val="0"/>
              </a:spcAft>
              <a:buClr>
                <a:srgbClr val="292929"/>
              </a:buClr>
              <a:buSzPts val="4000"/>
              <a:buFont typeface="Arial"/>
              <a:buChar char="•"/>
              <a:defRPr>
                <a:solidFill>
                  <a:srgbClr val="292929"/>
                </a:solidFill>
              </a:defRPr>
            </a:lvl3pPr>
            <a:lvl4pPr indent="-482600" lvl="3" marL="1828800" algn="l">
              <a:lnSpc>
                <a:spcPct val="100000"/>
              </a:lnSpc>
              <a:spcBef>
                <a:spcPts val="2663"/>
              </a:spcBef>
              <a:spcAft>
                <a:spcPts val="0"/>
              </a:spcAft>
              <a:buClr>
                <a:srgbClr val="292929"/>
              </a:buClr>
              <a:buSzPts val="4000"/>
              <a:buFont typeface="Arial"/>
              <a:buChar char="•"/>
              <a:defRPr>
                <a:solidFill>
                  <a:srgbClr val="292929"/>
                </a:solidFill>
              </a:defRPr>
            </a:lvl4pPr>
            <a:lvl5pPr indent="-482600" lvl="4" marL="2286000" algn="l">
              <a:lnSpc>
                <a:spcPct val="100000"/>
              </a:lnSpc>
              <a:spcBef>
                <a:spcPts val="2663"/>
              </a:spcBef>
              <a:spcAft>
                <a:spcPts val="0"/>
              </a:spcAft>
              <a:buClr>
                <a:srgbClr val="292929"/>
              </a:buClr>
              <a:buSzPts val="4000"/>
              <a:buFont typeface="Arial"/>
              <a:buChar char="•"/>
              <a:defRPr>
                <a:solidFill>
                  <a:srgbClr val="292929"/>
                </a:solidFill>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109" name="Google Shape;109;p52"/>
          <p:cNvSpPr txBox="1"/>
          <p:nvPr>
            <p:ph idx="12" type="sldNum"/>
          </p:nvPr>
        </p:nvSpPr>
        <p:spPr>
          <a:xfrm>
            <a:off x="3359150" y="8805863"/>
            <a:ext cx="407988" cy="390525"/>
          </a:xfrm>
          <a:prstGeom prst="rect">
            <a:avLst/>
          </a:prstGeom>
          <a:noFill/>
          <a:ln>
            <a:noFill/>
          </a:ln>
        </p:spPr>
        <p:txBody>
          <a:bodyPr anchorCtr="0" anchor="t" bIns="50800" lIns="50800" spcFirstLastPara="1" rIns="50800" wrap="square" tIns="50800">
            <a:spAutoFit/>
          </a:bodyPr>
          <a:lstStyle>
            <a:lvl1pPr indent="0" lvl="0" marL="0" marR="0" algn="l">
              <a:lnSpc>
                <a:spcPct val="100000"/>
              </a:lnSpc>
              <a:spcBef>
                <a:spcPts val="0"/>
              </a:spcBef>
              <a:spcAft>
                <a:spcPts val="0"/>
              </a:spcAft>
              <a:buClr>
                <a:srgbClr val="000000"/>
              </a:buClr>
              <a:buSzPts val="1867"/>
              <a:buFont typeface="Arial"/>
              <a:buNone/>
              <a:defRPr b="1" i="0" sz="1867" u="none" cap="none" strike="noStrike">
                <a:solidFill>
                  <a:schemeClr val="dk1"/>
                </a:solidFill>
                <a:latin typeface="Open Sans"/>
                <a:ea typeface="Open Sans"/>
                <a:cs typeface="Open Sans"/>
                <a:sym typeface="Open Sans"/>
              </a:defRPr>
            </a:lvl1pPr>
            <a:lvl2pPr indent="0" lvl="1" marL="0" marR="0" algn="l">
              <a:lnSpc>
                <a:spcPct val="100000"/>
              </a:lnSpc>
              <a:spcBef>
                <a:spcPts val="0"/>
              </a:spcBef>
              <a:spcAft>
                <a:spcPts val="0"/>
              </a:spcAft>
              <a:buClr>
                <a:srgbClr val="000000"/>
              </a:buClr>
              <a:buSzPts val="1867"/>
              <a:buFont typeface="Arial"/>
              <a:buNone/>
              <a:defRPr b="1" i="0" sz="1867" u="none" cap="none" strike="noStrike">
                <a:solidFill>
                  <a:schemeClr val="dk1"/>
                </a:solidFill>
                <a:latin typeface="Open Sans"/>
                <a:ea typeface="Open Sans"/>
                <a:cs typeface="Open Sans"/>
                <a:sym typeface="Open Sans"/>
              </a:defRPr>
            </a:lvl2pPr>
            <a:lvl3pPr indent="0" lvl="2" marL="0" marR="0" algn="l">
              <a:lnSpc>
                <a:spcPct val="100000"/>
              </a:lnSpc>
              <a:spcBef>
                <a:spcPts val="0"/>
              </a:spcBef>
              <a:spcAft>
                <a:spcPts val="0"/>
              </a:spcAft>
              <a:buClr>
                <a:srgbClr val="000000"/>
              </a:buClr>
              <a:buSzPts val="1867"/>
              <a:buFont typeface="Arial"/>
              <a:buNone/>
              <a:defRPr b="1" i="0" sz="1867" u="none" cap="none" strike="noStrike">
                <a:solidFill>
                  <a:schemeClr val="dk1"/>
                </a:solidFill>
                <a:latin typeface="Open Sans"/>
                <a:ea typeface="Open Sans"/>
                <a:cs typeface="Open Sans"/>
                <a:sym typeface="Open Sans"/>
              </a:defRPr>
            </a:lvl3pPr>
            <a:lvl4pPr indent="0" lvl="3" marL="0" marR="0" algn="l">
              <a:lnSpc>
                <a:spcPct val="100000"/>
              </a:lnSpc>
              <a:spcBef>
                <a:spcPts val="0"/>
              </a:spcBef>
              <a:spcAft>
                <a:spcPts val="0"/>
              </a:spcAft>
              <a:buClr>
                <a:srgbClr val="000000"/>
              </a:buClr>
              <a:buSzPts val="1867"/>
              <a:buFont typeface="Arial"/>
              <a:buNone/>
              <a:defRPr b="1" i="0" sz="1867" u="none" cap="none" strike="noStrike">
                <a:solidFill>
                  <a:schemeClr val="dk1"/>
                </a:solidFill>
                <a:latin typeface="Open Sans"/>
                <a:ea typeface="Open Sans"/>
                <a:cs typeface="Open Sans"/>
                <a:sym typeface="Open Sans"/>
              </a:defRPr>
            </a:lvl4pPr>
            <a:lvl5pPr indent="0" lvl="4" marL="0" marR="0" algn="l">
              <a:lnSpc>
                <a:spcPct val="100000"/>
              </a:lnSpc>
              <a:spcBef>
                <a:spcPts val="0"/>
              </a:spcBef>
              <a:spcAft>
                <a:spcPts val="0"/>
              </a:spcAft>
              <a:buClr>
                <a:srgbClr val="000000"/>
              </a:buClr>
              <a:buSzPts val="1867"/>
              <a:buFont typeface="Arial"/>
              <a:buNone/>
              <a:defRPr b="1" i="0" sz="1867" u="none" cap="none" strike="noStrike">
                <a:solidFill>
                  <a:schemeClr val="dk1"/>
                </a:solidFill>
                <a:latin typeface="Open Sans"/>
                <a:ea typeface="Open Sans"/>
                <a:cs typeface="Open Sans"/>
                <a:sym typeface="Open Sans"/>
              </a:defRPr>
            </a:lvl5pPr>
            <a:lvl6pPr indent="0" lvl="5" marL="0" marR="0" algn="l">
              <a:lnSpc>
                <a:spcPct val="100000"/>
              </a:lnSpc>
              <a:spcBef>
                <a:spcPts val="0"/>
              </a:spcBef>
              <a:spcAft>
                <a:spcPts val="0"/>
              </a:spcAft>
              <a:buClr>
                <a:srgbClr val="000000"/>
              </a:buClr>
              <a:buSzPts val="1867"/>
              <a:buFont typeface="Arial"/>
              <a:buNone/>
              <a:defRPr b="1" i="0" sz="1867" u="none" cap="none" strike="noStrike">
                <a:solidFill>
                  <a:schemeClr val="dk1"/>
                </a:solidFill>
                <a:latin typeface="Open Sans"/>
                <a:ea typeface="Open Sans"/>
                <a:cs typeface="Open Sans"/>
                <a:sym typeface="Open Sans"/>
              </a:defRPr>
            </a:lvl6pPr>
            <a:lvl7pPr indent="0" lvl="6" marL="0" marR="0" algn="l">
              <a:lnSpc>
                <a:spcPct val="100000"/>
              </a:lnSpc>
              <a:spcBef>
                <a:spcPts val="0"/>
              </a:spcBef>
              <a:spcAft>
                <a:spcPts val="0"/>
              </a:spcAft>
              <a:buClr>
                <a:srgbClr val="000000"/>
              </a:buClr>
              <a:buSzPts val="1867"/>
              <a:buFont typeface="Arial"/>
              <a:buNone/>
              <a:defRPr b="1" i="0" sz="1867" u="none" cap="none" strike="noStrike">
                <a:solidFill>
                  <a:schemeClr val="dk1"/>
                </a:solidFill>
                <a:latin typeface="Open Sans"/>
                <a:ea typeface="Open Sans"/>
                <a:cs typeface="Open Sans"/>
                <a:sym typeface="Open Sans"/>
              </a:defRPr>
            </a:lvl7pPr>
            <a:lvl8pPr indent="0" lvl="7" marL="0" marR="0" algn="l">
              <a:lnSpc>
                <a:spcPct val="100000"/>
              </a:lnSpc>
              <a:spcBef>
                <a:spcPts val="0"/>
              </a:spcBef>
              <a:spcAft>
                <a:spcPts val="0"/>
              </a:spcAft>
              <a:buClr>
                <a:srgbClr val="000000"/>
              </a:buClr>
              <a:buSzPts val="1867"/>
              <a:buFont typeface="Arial"/>
              <a:buNone/>
              <a:defRPr b="1" i="0" sz="1867" u="none" cap="none" strike="noStrike">
                <a:solidFill>
                  <a:schemeClr val="dk1"/>
                </a:solidFill>
                <a:latin typeface="Open Sans"/>
                <a:ea typeface="Open Sans"/>
                <a:cs typeface="Open Sans"/>
                <a:sym typeface="Open Sans"/>
              </a:defRPr>
            </a:lvl8pPr>
            <a:lvl9pPr indent="0" lvl="8" marL="0" marR="0" algn="l">
              <a:lnSpc>
                <a:spcPct val="100000"/>
              </a:lnSpc>
              <a:spcBef>
                <a:spcPts val="0"/>
              </a:spcBef>
              <a:spcAft>
                <a:spcPts val="0"/>
              </a:spcAft>
              <a:buClr>
                <a:srgbClr val="000000"/>
              </a:buClr>
              <a:buSzPts val="1867"/>
              <a:buFont typeface="Arial"/>
              <a:buNone/>
              <a:defRPr b="1" i="0" sz="1867" u="none" cap="none" strike="noStrike">
                <a:solidFill>
                  <a:schemeClr val="dk1"/>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type="tx">
  <p:cSld name="TITLE_AND_BODY">
    <p:spTree>
      <p:nvGrpSpPr>
        <p:cNvPr id="117" name="Shape 117"/>
        <p:cNvGrpSpPr/>
        <p:nvPr/>
      </p:nvGrpSpPr>
      <p:grpSpPr>
        <a:xfrm>
          <a:off x="0" y="0"/>
          <a:ext cx="0" cy="0"/>
          <a:chOff x="0" y="0"/>
          <a:chExt cx="0" cy="0"/>
        </a:xfrm>
      </p:grpSpPr>
      <p:sp>
        <p:nvSpPr>
          <p:cNvPr id="118" name="Google Shape;118;p74"/>
          <p:cNvSpPr txBox="1"/>
          <p:nvPr>
            <p:ph type="title"/>
          </p:nvPr>
        </p:nvSpPr>
        <p:spPr>
          <a:xfrm>
            <a:off x="392704" y="70423"/>
            <a:ext cx="13953494" cy="1130300"/>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000000"/>
              </a:buClr>
              <a:buSzPts val="6400"/>
              <a:buFont typeface="Open Sans"/>
              <a:buNone/>
              <a:defRPr>
                <a:solidFill>
                  <a:srgbClr val="000000"/>
                </a:solidFill>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119" name="Google Shape;119;p74"/>
          <p:cNvSpPr txBox="1"/>
          <p:nvPr>
            <p:ph idx="1" type="body"/>
          </p:nvPr>
        </p:nvSpPr>
        <p:spPr>
          <a:xfrm>
            <a:off x="1231991" y="1200723"/>
            <a:ext cx="13953494" cy="4831360"/>
          </a:xfrm>
          <a:prstGeom prst="rect">
            <a:avLst/>
          </a:prstGeom>
          <a:noFill/>
          <a:ln>
            <a:noFill/>
          </a:ln>
        </p:spPr>
        <p:txBody>
          <a:bodyPr anchorCtr="0" anchor="t" bIns="50800" lIns="50800" spcFirstLastPara="1" rIns="50800" wrap="square" tIns="50800">
            <a:normAutofit/>
          </a:bodyPr>
          <a:lstStyle>
            <a:lvl1pPr indent="-228600" lvl="0" marL="457200" algn="l">
              <a:lnSpc>
                <a:spcPct val="100000"/>
              </a:lnSpc>
              <a:spcBef>
                <a:spcPts val="2667"/>
              </a:spcBef>
              <a:spcAft>
                <a:spcPts val="0"/>
              </a:spcAft>
              <a:buClr>
                <a:srgbClr val="292929"/>
              </a:buClr>
              <a:buSzPts val="4000"/>
              <a:buFont typeface="Open Sans"/>
              <a:buNone/>
              <a:defRPr/>
            </a:lvl1pPr>
            <a:lvl2pPr indent="-228600" lvl="1" marL="914400" algn="l">
              <a:lnSpc>
                <a:spcPct val="100000"/>
              </a:lnSpc>
              <a:spcBef>
                <a:spcPts val="2667"/>
              </a:spcBef>
              <a:spcAft>
                <a:spcPts val="0"/>
              </a:spcAft>
              <a:buClr>
                <a:srgbClr val="292929"/>
              </a:buClr>
              <a:buSzPts val="4000"/>
              <a:buFont typeface="Open Sans"/>
              <a:buNone/>
              <a:defRPr/>
            </a:lvl2pPr>
            <a:lvl3pPr indent="-228600" lvl="2" marL="1371600" algn="l">
              <a:lnSpc>
                <a:spcPct val="100000"/>
              </a:lnSpc>
              <a:spcBef>
                <a:spcPts val="2667"/>
              </a:spcBef>
              <a:spcAft>
                <a:spcPts val="0"/>
              </a:spcAft>
              <a:buClr>
                <a:srgbClr val="292929"/>
              </a:buClr>
              <a:buSzPts val="4000"/>
              <a:buFont typeface="Open Sans"/>
              <a:buNone/>
              <a:defRPr/>
            </a:lvl3pPr>
            <a:lvl4pPr indent="-228600" lvl="3" marL="1828800" algn="l">
              <a:lnSpc>
                <a:spcPct val="100000"/>
              </a:lnSpc>
              <a:spcBef>
                <a:spcPts val="2667"/>
              </a:spcBef>
              <a:spcAft>
                <a:spcPts val="0"/>
              </a:spcAft>
              <a:buClr>
                <a:srgbClr val="292929"/>
              </a:buClr>
              <a:buSzPts val="4000"/>
              <a:buFont typeface="Open Sans"/>
              <a:buNone/>
              <a:defRPr/>
            </a:lvl4pPr>
            <a:lvl5pPr indent="-228600" lvl="4" marL="2286000" algn="l">
              <a:lnSpc>
                <a:spcPct val="100000"/>
              </a:lnSpc>
              <a:spcBef>
                <a:spcPts val="2667"/>
              </a:spcBef>
              <a:spcAft>
                <a:spcPts val="0"/>
              </a:spcAft>
              <a:buClr>
                <a:srgbClr val="292929"/>
              </a:buClr>
              <a:buSzPts val="4000"/>
              <a:buFont typeface="Open Sans"/>
              <a:buNone/>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120" name="Google Shape;120;p74"/>
          <p:cNvSpPr txBox="1"/>
          <p:nvPr>
            <p:ph idx="12" type="sldNum"/>
          </p:nvPr>
        </p:nvSpPr>
        <p:spPr>
          <a:xfrm>
            <a:off x="3390428" y="8809567"/>
            <a:ext cx="394339" cy="389915"/>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None/>
              <a:defRPr/>
            </a:lvl1pPr>
            <a:lvl2pPr indent="0" lvl="1" marL="0" algn="l">
              <a:lnSpc>
                <a:spcPct val="100000"/>
              </a:lnSpc>
              <a:spcBef>
                <a:spcPts val="0"/>
              </a:spcBef>
              <a:spcAft>
                <a:spcPts val="0"/>
              </a:spcAft>
              <a:buNone/>
              <a:defRPr/>
            </a:lvl2pPr>
            <a:lvl3pPr indent="0" lvl="2" marL="0" algn="l">
              <a:lnSpc>
                <a:spcPct val="100000"/>
              </a:lnSpc>
              <a:spcBef>
                <a:spcPts val="0"/>
              </a:spcBef>
              <a:spcAft>
                <a:spcPts val="0"/>
              </a:spcAft>
              <a:buNone/>
              <a:defRPr/>
            </a:lvl3pPr>
            <a:lvl4pPr indent="0" lvl="3" marL="0" algn="l">
              <a:lnSpc>
                <a:spcPct val="100000"/>
              </a:lnSpc>
              <a:spcBef>
                <a:spcPts val="0"/>
              </a:spcBef>
              <a:spcAft>
                <a:spcPts val="0"/>
              </a:spcAft>
              <a:buNone/>
              <a:defRPr/>
            </a:lvl4pPr>
            <a:lvl5pPr indent="0" lvl="4" marL="0" algn="l">
              <a:lnSpc>
                <a:spcPct val="100000"/>
              </a:lnSpc>
              <a:spcBef>
                <a:spcPts val="0"/>
              </a:spcBef>
              <a:spcAft>
                <a:spcPts val="0"/>
              </a:spcAft>
              <a:buNone/>
              <a:defRPr/>
            </a:lvl5pPr>
            <a:lvl6pPr indent="0" lvl="5" marL="0" algn="l">
              <a:lnSpc>
                <a:spcPct val="100000"/>
              </a:lnSpc>
              <a:spcBef>
                <a:spcPts val="0"/>
              </a:spcBef>
              <a:spcAft>
                <a:spcPts val="0"/>
              </a:spcAft>
              <a:buNone/>
              <a:defRPr/>
            </a:lvl6pPr>
            <a:lvl7pPr indent="0" lvl="6" marL="0" algn="l">
              <a:lnSpc>
                <a:spcPct val="100000"/>
              </a:lnSpc>
              <a:spcBef>
                <a:spcPts val="0"/>
              </a:spcBef>
              <a:spcAft>
                <a:spcPts val="0"/>
              </a:spcAft>
              <a:buNone/>
              <a:defRPr/>
            </a:lvl7pPr>
            <a:lvl8pPr indent="0" lvl="7" marL="0" algn="l">
              <a:lnSpc>
                <a:spcPct val="100000"/>
              </a:lnSpc>
              <a:spcBef>
                <a:spcPts val="0"/>
              </a:spcBef>
              <a:spcAft>
                <a:spcPts val="0"/>
              </a:spcAft>
              <a:buNone/>
              <a:defRPr/>
            </a:lvl8pPr>
            <a:lvl9pPr indent="0" lvl="8" marL="0" algn="l">
              <a:lnSpc>
                <a:spcPct val="100000"/>
              </a:lnSpc>
              <a:spcBef>
                <a:spcPts val="0"/>
              </a:spcBef>
              <a:spcAft>
                <a:spcPts val="0"/>
              </a:spcAft>
              <a:buNone/>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Page" showMasterSp="0">
  <p:cSld name="Title Page">
    <p:spTree>
      <p:nvGrpSpPr>
        <p:cNvPr id="121" name="Shape 121"/>
        <p:cNvGrpSpPr/>
        <p:nvPr/>
      </p:nvGrpSpPr>
      <p:grpSpPr>
        <a:xfrm>
          <a:off x="0" y="0"/>
          <a:ext cx="0" cy="0"/>
          <a:chOff x="0" y="0"/>
          <a:chExt cx="0" cy="0"/>
        </a:xfrm>
      </p:grpSpPr>
      <p:sp>
        <p:nvSpPr>
          <p:cNvPr id="122" name="Google Shape;122;p88"/>
          <p:cNvSpPr txBox="1"/>
          <p:nvPr>
            <p:ph type="title"/>
          </p:nvPr>
        </p:nvSpPr>
        <p:spPr>
          <a:xfrm>
            <a:off x="7120322" y="1148760"/>
            <a:ext cx="7450169" cy="1190673"/>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000000"/>
              </a:buClr>
              <a:buSzPts val="8000"/>
              <a:buFont typeface="Open Sans Light"/>
              <a:buNone/>
              <a:defRPr sz="8000" cap="none">
                <a:solidFill>
                  <a:srgbClr val="000000"/>
                </a:solidFill>
                <a:latin typeface="Open Sans Light"/>
                <a:ea typeface="Open Sans Light"/>
                <a:cs typeface="Open Sans Light"/>
                <a:sym typeface="Open Sans Light"/>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pic>
        <p:nvPicPr>
          <p:cNvPr descr="pasted-image.pdf" id="123" name="Google Shape;123;p88"/>
          <p:cNvPicPr preferRelativeResize="0"/>
          <p:nvPr/>
        </p:nvPicPr>
        <p:blipFill rotWithShape="1">
          <a:blip r:embed="rId2">
            <a:alphaModFix/>
          </a:blip>
          <a:srcRect b="0" l="0" r="0" t="0"/>
          <a:stretch/>
        </p:blipFill>
        <p:spPr>
          <a:xfrm>
            <a:off x="6599189" y="695004"/>
            <a:ext cx="189836" cy="1919173"/>
          </a:xfrm>
          <a:prstGeom prst="rect">
            <a:avLst/>
          </a:prstGeom>
          <a:noFill/>
          <a:ln>
            <a:noFill/>
          </a:ln>
        </p:spPr>
      </p:pic>
      <p:sp>
        <p:nvSpPr>
          <p:cNvPr id="124" name="Google Shape;124;p88"/>
          <p:cNvSpPr txBox="1"/>
          <p:nvPr>
            <p:ph idx="12" type="sldNum"/>
          </p:nvPr>
        </p:nvSpPr>
        <p:spPr>
          <a:xfrm>
            <a:off x="8661667" y="9251950"/>
            <a:ext cx="394339" cy="389915"/>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None/>
              <a:defRPr/>
            </a:lvl1pPr>
            <a:lvl2pPr indent="0" lvl="1" marL="0" algn="l">
              <a:lnSpc>
                <a:spcPct val="100000"/>
              </a:lnSpc>
              <a:spcBef>
                <a:spcPts val="0"/>
              </a:spcBef>
              <a:spcAft>
                <a:spcPts val="0"/>
              </a:spcAft>
              <a:buNone/>
              <a:defRPr/>
            </a:lvl2pPr>
            <a:lvl3pPr indent="0" lvl="2" marL="0" algn="l">
              <a:lnSpc>
                <a:spcPct val="100000"/>
              </a:lnSpc>
              <a:spcBef>
                <a:spcPts val="0"/>
              </a:spcBef>
              <a:spcAft>
                <a:spcPts val="0"/>
              </a:spcAft>
              <a:buNone/>
              <a:defRPr/>
            </a:lvl3pPr>
            <a:lvl4pPr indent="0" lvl="3" marL="0" algn="l">
              <a:lnSpc>
                <a:spcPct val="100000"/>
              </a:lnSpc>
              <a:spcBef>
                <a:spcPts val="0"/>
              </a:spcBef>
              <a:spcAft>
                <a:spcPts val="0"/>
              </a:spcAft>
              <a:buNone/>
              <a:defRPr/>
            </a:lvl4pPr>
            <a:lvl5pPr indent="0" lvl="4" marL="0" algn="l">
              <a:lnSpc>
                <a:spcPct val="100000"/>
              </a:lnSpc>
              <a:spcBef>
                <a:spcPts val="0"/>
              </a:spcBef>
              <a:spcAft>
                <a:spcPts val="0"/>
              </a:spcAft>
              <a:buNone/>
              <a:defRPr/>
            </a:lvl5pPr>
            <a:lvl6pPr indent="0" lvl="5" marL="0" algn="l">
              <a:lnSpc>
                <a:spcPct val="100000"/>
              </a:lnSpc>
              <a:spcBef>
                <a:spcPts val="0"/>
              </a:spcBef>
              <a:spcAft>
                <a:spcPts val="0"/>
              </a:spcAft>
              <a:buNone/>
              <a:defRPr/>
            </a:lvl6pPr>
            <a:lvl7pPr indent="0" lvl="6" marL="0" algn="l">
              <a:lnSpc>
                <a:spcPct val="100000"/>
              </a:lnSpc>
              <a:spcBef>
                <a:spcPts val="0"/>
              </a:spcBef>
              <a:spcAft>
                <a:spcPts val="0"/>
              </a:spcAft>
              <a:buNone/>
              <a:defRPr/>
            </a:lvl7pPr>
            <a:lvl8pPr indent="0" lvl="7" marL="0" algn="l">
              <a:lnSpc>
                <a:spcPct val="100000"/>
              </a:lnSpc>
              <a:spcBef>
                <a:spcPts val="0"/>
              </a:spcBef>
              <a:spcAft>
                <a:spcPts val="0"/>
              </a:spcAft>
              <a:buNone/>
              <a:defRPr/>
            </a:lvl8pPr>
            <a:lvl9pPr indent="0" lvl="8" marL="0" algn="l">
              <a:lnSpc>
                <a:spcPct val="100000"/>
              </a:lnSpc>
              <a:spcBef>
                <a:spcPts val="0"/>
              </a:spcBef>
              <a:spcAft>
                <a:spcPts val="0"/>
              </a:spcAft>
              <a:buNone/>
              <a:defRPr/>
            </a:lvl9pPr>
          </a:lstStyle>
          <a:p>
            <a:pPr indent="0" lvl="0" marL="0" rtl="0" algn="l">
              <a:spcBef>
                <a:spcPts val="0"/>
              </a:spcBef>
              <a:spcAft>
                <a:spcPts val="0"/>
              </a:spcAft>
              <a:buNone/>
            </a:pPr>
            <a:fld id="{00000000-1234-1234-1234-123412341234}" type="slidenum">
              <a:rPr lang="pt-BR"/>
              <a:t>‹#›</a:t>
            </a:fld>
            <a:endParaRPr/>
          </a:p>
        </p:txBody>
      </p:sp>
      <p:pic>
        <p:nvPicPr>
          <p:cNvPr descr="pasted-image.pdf" id="125" name="Google Shape;125;p88"/>
          <p:cNvPicPr preferRelativeResize="0"/>
          <p:nvPr/>
        </p:nvPicPr>
        <p:blipFill rotWithShape="1">
          <a:blip r:embed="rId3">
            <a:alphaModFix/>
          </a:blip>
          <a:srcRect b="0" l="0" r="0" t="0"/>
          <a:stretch/>
        </p:blipFill>
        <p:spPr>
          <a:xfrm>
            <a:off x="476628" y="369044"/>
            <a:ext cx="5870575" cy="2513867"/>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copy" showMasterSp="0">
  <p:cSld name="Title &amp; Subtitle copy">
    <p:spTree>
      <p:nvGrpSpPr>
        <p:cNvPr id="126" name="Shape 126"/>
        <p:cNvGrpSpPr/>
        <p:nvPr/>
      </p:nvGrpSpPr>
      <p:grpSpPr>
        <a:xfrm>
          <a:off x="0" y="0"/>
          <a:ext cx="0" cy="0"/>
          <a:chOff x="0" y="0"/>
          <a:chExt cx="0" cy="0"/>
        </a:xfrm>
      </p:grpSpPr>
      <p:pic>
        <p:nvPicPr>
          <p:cNvPr id="127" name="Google Shape;127;p89"/>
          <p:cNvPicPr preferRelativeResize="0"/>
          <p:nvPr/>
        </p:nvPicPr>
        <p:blipFill rotWithShape="1">
          <a:blip r:embed="rId2">
            <a:alphaModFix/>
          </a:blip>
          <a:srcRect b="13245" l="55019" r="0" t="12740"/>
          <a:stretch/>
        </p:blipFill>
        <p:spPr>
          <a:xfrm>
            <a:off x="3971" y="-7099"/>
            <a:ext cx="6316089" cy="9760699"/>
          </a:xfrm>
          <a:prstGeom prst="rect">
            <a:avLst/>
          </a:prstGeom>
          <a:noFill/>
          <a:ln>
            <a:noFill/>
          </a:ln>
        </p:spPr>
      </p:pic>
      <p:sp>
        <p:nvSpPr>
          <p:cNvPr id="128" name="Google Shape;128;p89"/>
          <p:cNvSpPr txBox="1"/>
          <p:nvPr>
            <p:ph type="title"/>
          </p:nvPr>
        </p:nvSpPr>
        <p:spPr>
          <a:xfrm>
            <a:off x="6361565" y="1638300"/>
            <a:ext cx="9285313" cy="1130300"/>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292929"/>
              </a:buClr>
              <a:buSzPts val="6400"/>
              <a:buFont typeface="Open Sans"/>
              <a:buNone/>
              <a:defRPr>
                <a:solidFill>
                  <a:srgbClr val="292929"/>
                </a:solidFill>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129" name="Google Shape;129;p89"/>
          <p:cNvSpPr txBox="1"/>
          <p:nvPr>
            <p:ph idx="1" type="body"/>
          </p:nvPr>
        </p:nvSpPr>
        <p:spPr>
          <a:xfrm>
            <a:off x="6667513" y="3302296"/>
            <a:ext cx="9518732" cy="4831360"/>
          </a:xfrm>
          <a:prstGeom prst="rect">
            <a:avLst/>
          </a:prstGeom>
          <a:noFill/>
          <a:ln>
            <a:noFill/>
          </a:ln>
        </p:spPr>
        <p:txBody>
          <a:bodyPr anchorCtr="0" anchor="t" bIns="50800" lIns="50800" spcFirstLastPara="1" rIns="50800" wrap="square" tIns="50800">
            <a:normAutofit/>
          </a:bodyPr>
          <a:lstStyle>
            <a:lvl1pPr indent="-482600" lvl="0" marL="457200" algn="l">
              <a:lnSpc>
                <a:spcPct val="100000"/>
              </a:lnSpc>
              <a:spcBef>
                <a:spcPts val="2667"/>
              </a:spcBef>
              <a:spcAft>
                <a:spcPts val="0"/>
              </a:spcAft>
              <a:buClr>
                <a:srgbClr val="292929"/>
              </a:buClr>
              <a:buSzPts val="4000"/>
              <a:buFont typeface="Arial"/>
              <a:buChar char="•"/>
              <a:defRPr>
                <a:solidFill>
                  <a:srgbClr val="292929"/>
                </a:solidFill>
              </a:defRPr>
            </a:lvl1pPr>
            <a:lvl2pPr indent="-482600" lvl="1" marL="914400" algn="l">
              <a:lnSpc>
                <a:spcPct val="100000"/>
              </a:lnSpc>
              <a:spcBef>
                <a:spcPts val="2667"/>
              </a:spcBef>
              <a:spcAft>
                <a:spcPts val="0"/>
              </a:spcAft>
              <a:buClr>
                <a:srgbClr val="292929"/>
              </a:buClr>
              <a:buSzPts val="4000"/>
              <a:buFont typeface="Arial"/>
              <a:buChar char="•"/>
              <a:defRPr>
                <a:solidFill>
                  <a:srgbClr val="292929"/>
                </a:solidFill>
              </a:defRPr>
            </a:lvl2pPr>
            <a:lvl3pPr indent="-482600" lvl="2" marL="1371600" algn="l">
              <a:lnSpc>
                <a:spcPct val="100000"/>
              </a:lnSpc>
              <a:spcBef>
                <a:spcPts val="2667"/>
              </a:spcBef>
              <a:spcAft>
                <a:spcPts val="0"/>
              </a:spcAft>
              <a:buClr>
                <a:srgbClr val="292929"/>
              </a:buClr>
              <a:buSzPts val="4000"/>
              <a:buFont typeface="Arial"/>
              <a:buChar char="•"/>
              <a:defRPr>
                <a:solidFill>
                  <a:srgbClr val="292929"/>
                </a:solidFill>
              </a:defRPr>
            </a:lvl3pPr>
            <a:lvl4pPr indent="-482600" lvl="3" marL="1828800" algn="l">
              <a:lnSpc>
                <a:spcPct val="100000"/>
              </a:lnSpc>
              <a:spcBef>
                <a:spcPts val="2667"/>
              </a:spcBef>
              <a:spcAft>
                <a:spcPts val="0"/>
              </a:spcAft>
              <a:buClr>
                <a:srgbClr val="292929"/>
              </a:buClr>
              <a:buSzPts val="4000"/>
              <a:buFont typeface="Arial"/>
              <a:buChar char="•"/>
              <a:defRPr>
                <a:solidFill>
                  <a:srgbClr val="292929"/>
                </a:solidFill>
              </a:defRPr>
            </a:lvl4pPr>
            <a:lvl5pPr indent="-482600" lvl="4" marL="2286000" algn="l">
              <a:lnSpc>
                <a:spcPct val="100000"/>
              </a:lnSpc>
              <a:spcBef>
                <a:spcPts val="2667"/>
              </a:spcBef>
              <a:spcAft>
                <a:spcPts val="0"/>
              </a:spcAft>
              <a:buClr>
                <a:srgbClr val="292929"/>
              </a:buClr>
              <a:buSzPts val="4000"/>
              <a:buFont typeface="Arial"/>
              <a:buChar char="•"/>
              <a:defRPr>
                <a:solidFill>
                  <a:srgbClr val="292929"/>
                </a:solidFill>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pic>
        <p:nvPicPr>
          <p:cNvPr descr="pasted-image.pdf" id="130" name="Google Shape;130;p89"/>
          <p:cNvPicPr preferRelativeResize="0"/>
          <p:nvPr/>
        </p:nvPicPr>
        <p:blipFill rotWithShape="1">
          <a:blip r:embed="rId3">
            <a:alphaModFix/>
          </a:blip>
          <a:srcRect b="0" l="0" r="0" t="0"/>
          <a:stretch/>
        </p:blipFill>
        <p:spPr>
          <a:xfrm>
            <a:off x="3207552" y="8668092"/>
            <a:ext cx="66421" cy="406402"/>
          </a:xfrm>
          <a:prstGeom prst="rect">
            <a:avLst/>
          </a:prstGeom>
          <a:noFill/>
          <a:ln>
            <a:noFill/>
          </a:ln>
        </p:spPr>
      </p:pic>
      <p:sp>
        <p:nvSpPr>
          <p:cNvPr id="131" name="Google Shape;131;p89"/>
          <p:cNvSpPr txBox="1"/>
          <p:nvPr/>
        </p:nvSpPr>
        <p:spPr>
          <a:xfrm>
            <a:off x="3348259" y="8531021"/>
            <a:ext cx="801091" cy="424116"/>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FFFFFF"/>
              </a:buClr>
              <a:buSzPts val="1867"/>
              <a:buFont typeface="Arial"/>
              <a:buNone/>
            </a:pPr>
            <a:r>
              <a:rPr b="1" i="0" lang="pt-BR" sz="1867" u="none" cap="none" strike="noStrike">
                <a:solidFill>
                  <a:srgbClr val="FFFFFF"/>
                </a:solidFill>
                <a:latin typeface="Open Sans"/>
                <a:ea typeface="Open Sans"/>
                <a:cs typeface="Open Sans"/>
                <a:sym typeface="Open Sans"/>
              </a:rPr>
              <a:t>SLIDE</a:t>
            </a:r>
            <a:endParaRPr b="1" i="0" sz="1867" u="none" cap="none" strike="noStrike">
              <a:solidFill>
                <a:srgbClr val="FFFFFF"/>
              </a:solidFill>
              <a:latin typeface="Open Sans"/>
              <a:ea typeface="Open Sans"/>
              <a:cs typeface="Open Sans"/>
              <a:sym typeface="Open Sans"/>
            </a:endParaRPr>
          </a:p>
        </p:txBody>
      </p:sp>
      <p:pic>
        <p:nvPicPr>
          <p:cNvPr descr="pasted-image.pdf" id="132" name="Google Shape;132;p89"/>
          <p:cNvPicPr preferRelativeResize="0"/>
          <p:nvPr/>
        </p:nvPicPr>
        <p:blipFill rotWithShape="1">
          <a:blip r:embed="rId4">
            <a:alphaModFix/>
          </a:blip>
          <a:srcRect b="0" l="0" r="0" t="0"/>
          <a:stretch/>
        </p:blipFill>
        <p:spPr>
          <a:xfrm>
            <a:off x="522445" y="8489918"/>
            <a:ext cx="2443489" cy="1048626"/>
          </a:xfrm>
          <a:prstGeom prst="rect">
            <a:avLst/>
          </a:prstGeom>
          <a:noFill/>
          <a:ln>
            <a:noFill/>
          </a:ln>
        </p:spPr>
      </p:pic>
      <p:sp>
        <p:nvSpPr>
          <p:cNvPr id="133" name="Google Shape;133;p89"/>
          <p:cNvSpPr txBox="1"/>
          <p:nvPr>
            <p:ph idx="12" type="sldNum"/>
          </p:nvPr>
        </p:nvSpPr>
        <p:spPr>
          <a:xfrm>
            <a:off x="3359302" y="8806579"/>
            <a:ext cx="407163" cy="389915"/>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1pPr>
            <a:lvl2pPr indent="0" lvl="1"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2pPr>
            <a:lvl3pPr indent="0" lvl="2"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3pPr>
            <a:lvl4pPr indent="0" lvl="3"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4pPr>
            <a:lvl5pPr indent="0" lvl="4"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5pPr>
            <a:lvl6pPr indent="0" lvl="5"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6pPr>
            <a:lvl7pPr indent="0" lvl="6"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7pPr>
            <a:lvl8pPr indent="0" lvl="7"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8pPr>
            <a:lvl9pPr indent="0" lvl="8"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pt-BR"/>
              <a:t>‹#›</a:t>
            </a:fld>
            <a:endParaRPr/>
          </a:p>
        </p:txBody>
      </p:sp>
      <p:sp>
        <p:nvSpPr>
          <p:cNvPr id="134" name="Google Shape;134;p89"/>
          <p:cNvSpPr txBox="1"/>
          <p:nvPr/>
        </p:nvSpPr>
        <p:spPr>
          <a:xfrm>
            <a:off x="552421" y="1786744"/>
            <a:ext cx="4438716" cy="2318583"/>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FFFFFF"/>
              </a:buClr>
              <a:buSzPts val="7200"/>
              <a:buFont typeface="Arial"/>
              <a:buNone/>
            </a:pPr>
            <a:r>
              <a:rPr b="1" i="0" lang="pt-BR" sz="7200" u="none" cap="none" strike="noStrike">
                <a:solidFill>
                  <a:srgbClr val="FFFFFF"/>
                </a:solidFill>
                <a:latin typeface="Open Sans"/>
                <a:ea typeface="Open Sans"/>
                <a:cs typeface="Open Sans"/>
                <a:sym typeface="Open Sans"/>
              </a:rPr>
              <a:t>Learning </a:t>
            </a:r>
            <a:endParaRPr/>
          </a:p>
          <a:p>
            <a:pPr indent="0" lvl="0" marL="228600" marR="0" rtl="0" algn="ctr">
              <a:lnSpc>
                <a:spcPct val="100000"/>
              </a:lnSpc>
              <a:spcBef>
                <a:spcPts val="0"/>
              </a:spcBef>
              <a:spcAft>
                <a:spcPts val="0"/>
              </a:spcAft>
              <a:buClr>
                <a:srgbClr val="FFFFFF"/>
              </a:buClr>
              <a:buSzPts val="7200"/>
              <a:buFont typeface="Arial"/>
              <a:buNone/>
            </a:pPr>
            <a:r>
              <a:rPr b="1" i="0" lang="pt-BR" sz="7200" u="none" cap="none" strike="noStrike">
                <a:solidFill>
                  <a:srgbClr val="FFFFFF"/>
                </a:solidFill>
                <a:latin typeface="Open Sans"/>
                <a:ea typeface="Open Sans"/>
                <a:cs typeface="Open Sans"/>
                <a:sym typeface="Open Sans"/>
              </a:rPr>
              <a:t> objectives</a:t>
            </a:r>
            <a:endParaRPr/>
          </a:p>
        </p:txBody>
      </p:sp>
      <p:sp>
        <p:nvSpPr>
          <p:cNvPr id="135" name="Google Shape;135;p89"/>
          <p:cNvSpPr/>
          <p:nvPr/>
        </p:nvSpPr>
        <p:spPr>
          <a:xfrm>
            <a:off x="4471987" y="4991049"/>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36" name="Google Shape;136;p89"/>
          <p:cNvSpPr/>
          <p:nvPr/>
        </p:nvSpPr>
        <p:spPr>
          <a:xfrm>
            <a:off x="1409685" y="5472065"/>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37" name="Google Shape;137;p89"/>
          <p:cNvSpPr/>
          <p:nvPr/>
        </p:nvSpPr>
        <p:spPr>
          <a:xfrm>
            <a:off x="3005129" y="5524449"/>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38" name="Google Shape;138;p89"/>
          <p:cNvSpPr/>
          <p:nvPr/>
        </p:nvSpPr>
        <p:spPr>
          <a:xfrm>
            <a:off x="233341" y="4681484"/>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39" name="Google Shape;139;p89"/>
          <p:cNvSpPr/>
          <p:nvPr/>
        </p:nvSpPr>
        <p:spPr>
          <a:xfrm>
            <a:off x="1433493" y="209486"/>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40" name="Google Shape;140;p89"/>
          <p:cNvSpPr/>
          <p:nvPr/>
        </p:nvSpPr>
        <p:spPr>
          <a:xfrm>
            <a:off x="257149" y="876244"/>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41" name="Google Shape;141;p89"/>
          <p:cNvSpPr/>
          <p:nvPr/>
        </p:nvSpPr>
        <p:spPr>
          <a:xfrm>
            <a:off x="121198" y="6224608"/>
            <a:ext cx="524523" cy="54764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42" name="Google Shape;142;p89"/>
          <p:cNvSpPr/>
          <p:nvPr/>
        </p:nvSpPr>
        <p:spPr>
          <a:xfrm>
            <a:off x="2834779" y="6925190"/>
            <a:ext cx="524523" cy="54764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43" name="Google Shape;143;p89"/>
          <p:cNvSpPr/>
          <p:nvPr/>
        </p:nvSpPr>
        <p:spPr>
          <a:xfrm>
            <a:off x="2156671" y="8305162"/>
            <a:ext cx="323869" cy="30243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44" name="Google Shape;144;p89"/>
          <p:cNvSpPr/>
          <p:nvPr/>
        </p:nvSpPr>
        <p:spPr>
          <a:xfrm>
            <a:off x="4030460" y="7983624"/>
            <a:ext cx="323869" cy="30243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45" name="Google Shape;145;p89"/>
          <p:cNvSpPr/>
          <p:nvPr/>
        </p:nvSpPr>
        <p:spPr>
          <a:xfrm>
            <a:off x="5477583" y="6194398"/>
            <a:ext cx="323869" cy="30243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46" name="Google Shape;146;p89"/>
          <p:cNvSpPr/>
          <p:nvPr/>
        </p:nvSpPr>
        <p:spPr>
          <a:xfrm>
            <a:off x="371593" y="7842725"/>
            <a:ext cx="323869" cy="30243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47" name="Google Shape;147;p89"/>
          <p:cNvSpPr/>
          <p:nvPr/>
        </p:nvSpPr>
        <p:spPr>
          <a:xfrm>
            <a:off x="4323072" y="6558155"/>
            <a:ext cx="524523" cy="54764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48" name="Google Shape;148;p89"/>
          <p:cNvSpPr/>
          <p:nvPr/>
        </p:nvSpPr>
        <p:spPr>
          <a:xfrm>
            <a:off x="1431123" y="6925190"/>
            <a:ext cx="524523" cy="54764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and text">
  <p:cSld name="Photo and text">
    <p:spTree>
      <p:nvGrpSpPr>
        <p:cNvPr id="149" name="Shape 149"/>
        <p:cNvGrpSpPr/>
        <p:nvPr/>
      </p:nvGrpSpPr>
      <p:grpSpPr>
        <a:xfrm>
          <a:off x="0" y="0"/>
          <a:ext cx="0" cy="0"/>
          <a:chOff x="0" y="0"/>
          <a:chExt cx="0" cy="0"/>
        </a:xfrm>
      </p:grpSpPr>
      <p:sp>
        <p:nvSpPr>
          <p:cNvPr id="150" name="Google Shape;150;p90"/>
          <p:cNvSpPr/>
          <p:nvPr>
            <p:ph idx="2" type="pic"/>
          </p:nvPr>
        </p:nvSpPr>
        <p:spPr>
          <a:xfrm>
            <a:off x="10576732" y="-1"/>
            <a:ext cx="6795615" cy="9753601"/>
          </a:xfrm>
          <a:prstGeom prst="rect">
            <a:avLst/>
          </a:prstGeom>
          <a:noFill/>
          <a:ln>
            <a:noFill/>
          </a:ln>
        </p:spPr>
        <p:txBody>
          <a:bodyPr anchorCtr="0" anchor="t" bIns="50800" lIns="50800" spcFirstLastPara="1" rIns="50800" wrap="square" tIns="50800">
            <a:normAutofit/>
          </a:bodyPr>
          <a:lstStyle>
            <a:lvl1pPr lvl="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1pPr>
            <a:lvl2pPr lvl="1"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2pPr>
            <a:lvl3pPr lvl="2"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3pPr>
            <a:lvl4pPr lvl="3"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4pPr>
            <a:lvl5pPr lvl="4"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5pPr>
            <a:lvl6pPr lvl="5"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6pPr>
            <a:lvl7pPr lvl="6"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7pPr>
            <a:lvl8pPr lvl="7"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8pPr>
            <a:lvl9pPr lvl="8"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9pPr>
          </a:lstStyle>
          <a:p/>
        </p:txBody>
      </p:sp>
      <p:sp>
        <p:nvSpPr>
          <p:cNvPr id="151" name="Google Shape;151;p90"/>
          <p:cNvSpPr txBox="1"/>
          <p:nvPr>
            <p:ph type="title"/>
          </p:nvPr>
        </p:nvSpPr>
        <p:spPr>
          <a:xfrm>
            <a:off x="1270039" y="635000"/>
            <a:ext cx="9117545" cy="1988692"/>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000000"/>
              </a:buClr>
              <a:buSzPts val="6400"/>
              <a:buFont typeface="Open Sans"/>
              <a:buNone/>
              <a:defRPr>
                <a:solidFill>
                  <a:srgbClr val="000000"/>
                </a:solidFill>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152" name="Google Shape;152;p90"/>
          <p:cNvSpPr txBox="1"/>
          <p:nvPr>
            <p:ph idx="1" type="body"/>
          </p:nvPr>
        </p:nvSpPr>
        <p:spPr>
          <a:xfrm>
            <a:off x="1270039" y="2616200"/>
            <a:ext cx="9117545" cy="4267200"/>
          </a:xfrm>
          <a:prstGeom prst="rect">
            <a:avLst/>
          </a:prstGeom>
          <a:noFill/>
          <a:ln>
            <a:noFill/>
          </a:ln>
        </p:spPr>
        <p:txBody>
          <a:bodyPr anchorCtr="0" anchor="t" bIns="50800" lIns="50800" spcFirstLastPara="1" rIns="50800" wrap="square" tIns="50800">
            <a:normAutofit/>
          </a:bodyPr>
          <a:lstStyle>
            <a:lvl1pPr indent="-228600" lvl="0" marL="457200" algn="l">
              <a:lnSpc>
                <a:spcPct val="100000"/>
              </a:lnSpc>
              <a:spcBef>
                <a:spcPts val="2667"/>
              </a:spcBef>
              <a:spcAft>
                <a:spcPts val="0"/>
              </a:spcAft>
              <a:buClr>
                <a:srgbClr val="292929"/>
              </a:buClr>
              <a:buSzPts val="4000"/>
              <a:buFont typeface="Open Sans"/>
              <a:buNone/>
              <a:defRPr>
                <a:solidFill>
                  <a:srgbClr val="292929"/>
                </a:solidFill>
              </a:defRPr>
            </a:lvl1pPr>
            <a:lvl2pPr indent="-228600" lvl="1" marL="914400" algn="l">
              <a:lnSpc>
                <a:spcPct val="100000"/>
              </a:lnSpc>
              <a:spcBef>
                <a:spcPts val="2667"/>
              </a:spcBef>
              <a:spcAft>
                <a:spcPts val="0"/>
              </a:spcAft>
              <a:buClr>
                <a:srgbClr val="292929"/>
              </a:buClr>
              <a:buSzPts val="4000"/>
              <a:buFont typeface="Open Sans"/>
              <a:buNone/>
              <a:defRPr>
                <a:solidFill>
                  <a:srgbClr val="292929"/>
                </a:solidFill>
              </a:defRPr>
            </a:lvl2pPr>
            <a:lvl3pPr indent="-228600" lvl="2" marL="1371600" algn="l">
              <a:lnSpc>
                <a:spcPct val="100000"/>
              </a:lnSpc>
              <a:spcBef>
                <a:spcPts val="2667"/>
              </a:spcBef>
              <a:spcAft>
                <a:spcPts val="0"/>
              </a:spcAft>
              <a:buClr>
                <a:srgbClr val="292929"/>
              </a:buClr>
              <a:buSzPts val="4000"/>
              <a:buFont typeface="Open Sans"/>
              <a:buNone/>
              <a:defRPr>
                <a:solidFill>
                  <a:srgbClr val="292929"/>
                </a:solidFill>
              </a:defRPr>
            </a:lvl3pPr>
            <a:lvl4pPr indent="-228600" lvl="3" marL="1828800" algn="l">
              <a:lnSpc>
                <a:spcPct val="100000"/>
              </a:lnSpc>
              <a:spcBef>
                <a:spcPts val="2667"/>
              </a:spcBef>
              <a:spcAft>
                <a:spcPts val="0"/>
              </a:spcAft>
              <a:buClr>
                <a:srgbClr val="292929"/>
              </a:buClr>
              <a:buSzPts val="4000"/>
              <a:buFont typeface="Open Sans"/>
              <a:buNone/>
              <a:defRPr>
                <a:solidFill>
                  <a:srgbClr val="292929"/>
                </a:solidFill>
              </a:defRPr>
            </a:lvl4pPr>
            <a:lvl5pPr indent="-228600" lvl="4" marL="2286000" algn="l">
              <a:lnSpc>
                <a:spcPct val="100000"/>
              </a:lnSpc>
              <a:spcBef>
                <a:spcPts val="2667"/>
              </a:spcBef>
              <a:spcAft>
                <a:spcPts val="0"/>
              </a:spcAft>
              <a:buClr>
                <a:srgbClr val="292929"/>
              </a:buClr>
              <a:buSzPts val="4000"/>
              <a:buFont typeface="Open Sans"/>
              <a:buNone/>
              <a:defRPr>
                <a:solidFill>
                  <a:srgbClr val="292929"/>
                </a:solidFill>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153" name="Google Shape;153;p90"/>
          <p:cNvSpPr txBox="1"/>
          <p:nvPr>
            <p:ph idx="3" type="body"/>
          </p:nvPr>
        </p:nvSpPr>
        <p:spPr>
          <a:xfrm>
            <a:off x="9766340" y="9099807"/>
            <a:ext cx="6549451" cy="406401"/>
          </a:xfrm>
          <a:prstGeom prst="rect">
            <a:avLst/>
          </a:prstGeom>
          <a:noFill/>
          <a:ln>
            <a:noFill/>
          </a:ln>
        </p:spPr>
        <p:txBody>
          <a:bodyPr anchorCtr="0" anchor="t" bIns="50800" lIns="50800" spcFirstLastPara="1" rIns="50800" wrap="square" tIns="50800">
            <a:normAutofit/>
          </a:bodyPr>
          <a:lstStyle>
            <a:lvl1pPr indent="-228600" lvl="0" marL="457200" algn="l">
              <a:lnSpc>
                <a:spcPct val="100000"/>
              </a:lnSpc>
              <a:spcBef>
                <a:spcPts val="0"/>
              </a:spcBef>
              <a:spcAft>
                <a:spcPts val="0"/>
              </a:spcAft>
              <a:buClr>
                <a:srgbClr val="00A585"/>
              </a:buClr>
              <a:buSzPts val="4000"/>
              <a:buFont typeface="Open Sans"/>
              <a:buNone/>
              <a:defRPr b="1">
                <a:solidFill>
                  <a:srgbClr val="00A585"/>
                </a:solidFill>
                <a:latin typeface="Open Sans"/>
                <a:ea typeface="Open Sans"/>
                <a:cs typeface="Open Sans"/>
                <a:sym typeface="Open Sans"/>
              </a:defRPr>
            </a:lvl1pPr>
            <a:lvl2pPr indent="-314325" lvl="1" marL="914400" algn="l">
              <a:lnSpc>
                <a:spcPct val="100000"/>
              </a:lnSpc>
              <a:spcBef>
                <a:spcPts val="2667"/>
              </a:spcBef>
              <a:spcAft>
                <a:spcPts val="0"/>
              </a:spcAft>
              <a:buClr>
                <a:srgbClr val="292929"/>
              </a:buClr>
              <a:buSzPts val="1350"/>
              <a:buChar char="•"/>
              <a:defRPr/>
            </a:lvl2pPr>
            <a:lvl3pPr indent="-314325" lvl="2" marL="1371600" algn="l">
              <a:lnSpc>
                <a:spcPct val="100000"/>
              </a:lnSpc>
              <a:spcBef>
                <a:spcPts val="2667"/>
              </a:spcBef>
              <a:spcAft>
                <a:spcPts val="0"/>
              </a:spcAft>
              <a:buClr>
                <a:srgbClr val="292929"/>
              </a:buClr>
              <a:buSzPts val="1350"/>
              <a:buChar char="•"/>
              <a:defRPr/>
            </a:lvl3pPr>
            <a:lvl4pPr indent="-314325" lvl="3" marL="1828800" algn="l">
              <a:lnSpc>
                <a:spcPct val="100000"/>
              </a:lnSpc>
              <a:spcBef>
                <a:spcPts val="2667"/>
              </a:spcBef>
              <a:spcAft>
                <a:spcPts val="0"/>
              </a:spcAft>
              <a:buClr>
                <a:srgbClr val="292929"/>
              </a:buClr>
              <a:buSzPts val="1350"/>
              <a:buChar char="•"/>
              <a:defRPr/>
            </a:lvl4pPr>
            <a:lvl5pPr indent="-314325" lvl="4" marL="2286000" algn="l">
              <a:lnSpc>
                <a:spcPct val="100000"/>
              </a:lnSpc>
              <a:spcBef>
                <a:spcPts val="2667"/>
              </a:spcBef>
              <a:spcAft>
                <a:spcPts val="0"/>
              </a:spcAft>
              <a:buClr>
                <a:srgbClr val="292929"/>
              </a:buClr>
              <a:buSzPts val="1350"/>
              <a:buChar char="•"/>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154" name="Google Shape;154;p90"/>
          <p:cNvSpPr txBox="1"/>
          <p:nvPr>
            <p:ph idx="12" type="sldNum"/>
          </p:nvPr>
        </p:nvSpPr>
        <p:spPr>
          <a:xfrm>
            <a:off x="3396741" y="8803219"/>
            <a:ext cx="418384" cy="410369"/>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1pPr>
            <a:lvl2pPr indent="0" lvl="1"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2pPr>
            <a:lvl3pPr indent="0" lvl="2"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3pPr>
            <a:lvl4pPr indent="0" lvl="3"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4pPr>
            <a:lvl5pPr indent="0" lvl="4"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5pPr>
            <a:lvl6pPr indent="0" lvl="5"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6pPr>
            <a:lvl7pPr indent="0" lvl="6"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7pPr>
            <a:lvl8pPr indent="0" lvl="7"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8pPr>
            <a:lvl9pPr indent="0" lvl="8"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Bullets">
  <p:cSld name="Title &amp; Bullets">
    <p:spTree>
      <p:nvGrpSpPr>
        <p:cNvPr id="155" name="Shape 155"/>
        <p:cNvGrpSpPr/>
        <p:nvPr/>
      </p:nvGrpSpPr>
      <p:grpSpPr>
        <a:xfrm>
          <a:off x="0" y="0"/>
          <a:ext cx="0" cy="0"/>
          <a:chOff x="0" y="0"/>
          <a:chExt cx="0" cy="0"/>
        </a:xfrm>
      </p:grpSpPr>
      <p:sp>
        <p:nvSpPr>
          <p:cNvPr id="156" name="Google Shape;156;p91"/>
          <p:cNvSpPr txBox="1"/>
          <p:nvPr>
            <p:ph type="title"/>
          </p:nvPr>
        </p:nvSpPr>
        <p:spPr>
          <a:xfrm>
            <a:off x="396511" y="26900"/>
            <a:ext cx="14800185" cy="2159000"/>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000000"/>
              </a:buClr>
              <a:buSzPts val="6400"/>
              <a:buFont typeface="Open Sans"/>
              <a:buNone/>
              <a:defRPr>
                <a:solidFill>
                  <a:srgbClr val="000000"/>
                </a:solidFill>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157" name="Google Shape;157;p91"/>
          <p:cNvSpPr txBox="1"/>
          <p:nvPr>
            <p:ph idx="1" type="body"/>
          </p:nvPr>
        </p:nvSpPr>
        <p:spPr>
          <a:xfrm>
            <a:off x="1270039" y="2603500"/>
            <a:ext cx="14800185" cy="6286500"/>
          </a:xfrm>
          <a:prstGeom prst="rect">
            <a:avLst/>
          </a:prstGeom>
          <a:noFill/>
          <a:ln>
            <a:noFill/>
          </a:ln>
        </p:spPr>
        <p:txBody>
          <a:bodyPr anchorCtr="0" anchor="t" bIns="50800" lIns="50800" spcFirstLastPara="1" rIns="50800" wrap="square" tIns="50800">
            <a:normAutofit/>
          </a:bodyPr>
          <a:lstStyle>
            <a:lvl1pPr indent="-314325" lvl="0" marL="457200" algn="l">
              <a:lnSpc>
                <a:spcPct val="100000"/>
              </a:lnSpc>
              <a:spcBef>
                <a:spcPts val="2667"/>
              </a:spcBef>
              <a:spcAft>
                <a:spcPts val="0"/>
              </a:spcAft>
              <a:buClr>
                <a:srgbClr val="292929"/>
              </a:buClr>
              <a:buSzPts val="1350"/>
              <a:buChar char="•"/>
              <a:defRPr/>
            </a:lvl1pPr>
            <a:lvl2pPr indent="-314325" lvl="1" marL="914400" algn="l">
              <a:lnSpc>
                <a:spcPct val="100000"/>
              </a:lnSpc>
              <a:spcBef>
                <a:spcPts val="2667"/>
              </a:spcBef>
              <a:spcAft>
                <a:spcPts val="0"/>
              </a:spcAft>
              <a:buClr>
                <a:srgbClr val="292929"/>
              </a:buClr>
              <a:buSzPts val="1350"/>
              <a:buChar char="•"/>
              <a:defRPr/>
            </a:lvl2pPr>
            <a:lvl3pPr indent="-314325" lvl="2" marL="1371600" algn="l">
              <a:lnSpc>
                <a:spcPct val="100000"/>
              </a:lnSpc>
              <a:spcBef>
                <a:spcPts val="2667"/>
              </a:spcBef>
              <a:spcAft>
                <a:spcPts val="0"/>
              </a:spcAft>
              <a:buClr>
                <a:srgbClr val="292929"/>
              </a:buClr>
              <a:buSzPts val="1350"/>
              <a:buChar char="•"/>
              <a:defRPr/>
            </a:lvl3pPr>
            <a:lvl4pPr indent="-314325" lvl="3" marL="1828800" algn="l">
              <a:lnSpc>
                <a:spcPct val="100000"/>
              </a:lnSpc>
              <a:spcBef>
                <a:spcPts val="2667"/>
              </a:spcBef>
              <a:spcAft>
                <a:spcPts val="0"/>
              </a:spcAft>
              <a:buClr>
                <a:srgbClr val="292929"/>
              </a:buClr>
              <a:buSzPts val="1350"/>
              <a:buChar char="•"/>
              <a:defRPr/>
            </a:lvl4pPr>
            <a:lvl5pPr indent="-314325" lvl="4" marL="2286000" algn="l">
              <a:lnSpc>
                <a:spcPct val="100000"/>
              </a:lnSpc>
              <a:spcBef>
                <a:spcPts val="2667"/>
              </a:spcBef>
              <a:spcAft>
                <a:spcPts val="0"/>
              </a:spcAft>
              <a:buClr>
                <a:srgbClr val="292929"/>
              </a:buClr>
              <a:buSzPts val="1350"/>
              <a:buChar char="•"/>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158" name="Google Shape;158;p91"/>
          <p:cNvSpPr txBox="1"/>
          <p:nvPr>
            <p:ph idx="12" type="sldNum"/>
          </p:nvPr>
        </p:nvSpPr>
        <p:spPr>
          <a:xfrm>
            <a:off x="3386653" y="8785759"/>
            <a:ext cx="394339" cy="389915"/>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None/>
              <a:defRPr/>
            </a:lvl1pPr>
            <a:lvl2pPr indent="0" lvl="1" marL="0" algn="l">
              <a:lnSpc>
                <a:spcPct val="100000"/>
              </a:lnSpc>
              <a:spcBef>
                <a:spcPts val="0"/>
              </a:spcBef>
              <a:spcAft>
                <a:spcPts val="0"/>
              </a:spcAft>
              <a:buNone/>
              <a:defRPr/>
            </a:lvl2pPr>
            <a:lvl3pPr indent="0" lvl="2" marL="0" algn="l">
              <a:lnSpc>
                <a:spcPct val="100000"/>
              </a:lnSpc>
              <a:spcBef>
                <a:spcPts val="0"/>
              </a:spcBef>
              <a:spcAft>
                <a:spcPts val="0"/>
              </a:spcAft>
              <a:buNone/>
              <a:defRPr/>
            </a:lvl3pPr>
            <a:lvl4pPr indent="0" lvl="3" marL="0" algn="l">
              <a:lnSpc>
                <a:spcPct val="100000"/>
              </a:lnSpc>
              <a:spcBef>
                <a:spcPts val="0"/>
              </a:spcBef>
              <a:spcAft>
                <a:spcPts val="0"/>
              </a:spcAft>
              <a:buNone/>
              <a:defRPr/>
            </a:lvl4pPr>
            <a:lvl5pPr indent="0" lvl="4" marL="0" algn="l">
              <a:lnSpc>
                <a:spcPct val="100000"/>
              </a:lnSpc>
              <a:spcBef>
                <a:spcPts val="0"/>
              </a:spcBef>
              <a:spcAft>
                <a:spcPts val="0"/>
              </a:spcAft>
              <a:buNone/>
              <a:defRPr/>
            </a:lvl5pPr>
            <a:lvl6pPr indent="0" lvl="5" marL="0" algn="l">
              <a:lnSpc>
                <a:spcPct val="100000"/>
              </a:lnSpc>
              <a:spcBef>
                <a:spcPts val="0"/>
              </a:spcBef>
              <a:spcAft>
                <a:spcPts val="0"/>
              </a:spcAft>
              <a:buNone/>
              <a:defRPr/>
            </a:lvl6pPr>
            <a:lvl7pPr indent="0" lvl="6" marL="0" algn="l">
              <a:lnSpc>
                <a:spcPct val="100000"/>
              </a:lnSpc>
              <a:spcBef>
                <a:spcPts val="0"/>
              </a:spcBef>
              <a:spcAft>
                <a:spcPts val="0"/>
              </a:spcAft>
              <a:buNone/>
              <a:defRPr/>
            </a:lvl7pPr>
            <a:lvl8pPr indent="0" lvl="7" marL="0" algn="l">
              <a:lnSpc>
                <a:spcPct val="100000"/>
              </a:lnSpc>
              <a:spcBef>
                <a:spcPts val="0"/>
              </a:spcBef>
              <a:spcAft>
                <a:spcPts val="0"/>
              </a:spcAft>
              <a:buNone/>
              <a:defRPr/>
            </a:lvl8pPr>
            <a:lvl9pPr indent="0" lvl="8" marL="0" algn="l">
              <a:lnSpc>
                <a:spcPct val="100000"/>
              </a:lnSpc>
              <a:spcBef>
                <a:spcPts val="0"/>
              </a:spcBef>
              <a:spcAft>
                <a:spcPts val="0"/>
              </a:spcAft>
              <a:buNone/>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d page" showMasterSp="0">
  <p:cSld name="End page">
    <p:spTree>
      <p:nvGrpSpPr>
        <p:cNvPr id="159" name="Shape 159"/>
        <p:cNvGrpSpPr/>
        <p:nvPr/>
      </p:nvGrpSpPr>
      <p:grpSpPr>
        <a:xfrm>
          <a:off x="0" y="0"/>
          <a:ext cx="0" cy="0"/>
          <a:chOff x="0" y="0"/>
          <a:chExt cx="0" cy="0"/>
        </a:xfrm>
      </p:grpSpPr>
      <p:pic>
        <p:nvPicPr>
          <p:cNvPr descr="pasted-image.pdf" id="160" name="Google Shape;160;p92"/>
          <p:cNvPicPr preferRelativeResize="0"/>
          <p:nvPr/>
        </p:nvPicPr>
        <p:blipFill rotWithShape="1">
          <a:blip r:embed="rId2">
            <a:alphaModFix/>
          </a:blip>
          <a:srcRect b="0" l="0" r="0" t="0"/>
          <a:stretch/>
        </p:blipFill>
        <p:spPr>
          <a:xfrm>
            <a:off x="3721119" y="3469182"/>
            <a:ext cx="4836076" cy="2205640"/>
          </a:xfrm>
          <a:prstGeom prst="rect">
            <a:avLst/>
          </a:prstGeom>
          <a:noFill/>
          <a:ln>
            <a:noFill/>
          </a:ln>
        </p:spPr>
      </p:pic>
      <p:pic>
        <p:nvPicPr>
          <p:cNvPr descr="pasted-image.pdf" id="161" name="Google Shape;161;p92"/>
          <p:cNvPicPr preferRelativeResize="0"/>
          <p:nvPr/>
        </p:nvPicPr>
        <p:blipFill rotWithShape="1">
          <a:blip r:embed="rId3">
            <a:alphaModFix/>
          </a:blip>
          <a:srcRect b="0" l="0" r="0" t="0"/>
          <a:stretch/>
        </p:blipFill>
        <p:spPr>
          <a:xfrm>
            <a:off x="9051524" y="3976666"/>
            <a:ext cx="117777" cy="1190673"/>
          </a:xfrm>
          <a:prstGeom prst="rect">
            <a:avLst/>
          </a:prstGeom>
          <a:noFill/>
          <a:ln>
            <a:noFill/>
          </a:ln>
        </p:spPr>
      </p:pic>
      <p:sp>
        <p:nvSpPr>
          <p:cNvPr id="162" name="Google Shape;162;p92"/>
          <p:cNvSpPr txBox="1"/>
          <p:nvPr/>
        </p:nvSpPr>
        <p:spPr>
          <a:xfrm>
            <a:off x="9663630" y="4366761"/>
            <a:ext cx="7082075" cy="1121678"/>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00A585"/>
              </a:buClr>
              <a:buSzPts val="6400"/>
              <a:buFont typeface="Arial"/>
              <a:buNone/>
            </a:pPr>
            <a:r>
              <a:rPr b="1" i="0" lang="pt-BR" sz="6400" u="none" cap="none" strike="noStrike">
                <a:solidFill>
                  <a:srgbClr val="00A585"/>
                </a:solidFill>
                <a:latin typeface="Open Sans"/>
                <a:ea typeface="Open Sans"/>
                <a:cs typeface="Open Sans"/>
                <a:sym typeface="Open Sans"/>
              </a:rPr>
              <a:t>YOU</a:t>
            </a:r>
            <a:endParaRPr/>
          </a:p>
        </p:txBody>
      </p:sp>
      <p:sp>
        <p:nvSpPr>
          <p:cNvPr id="163" name="Google Shape;163;p92"/>
          <p:cNvSpPr txBox="1"/>
          <p:nvPr/>
        </p:nvSpPr>
        <p:spPr>
          <a:xfrm>
            <a:off x="9595893" y="3557851"/>
            <a:ext cx="7345475" cy="1367899"/>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000000"/>
              </a:buClr>
              <a:buSzPts val="8000"/>
              <a:buFont typeface="Arial"/>
              <a:buNone/>
            </a:pPr>
            <a:r>
              <a:rPr b="0" i="0" lang="pt-BR" sz="8000" u="none" cap="none" strike="noStrike">
                <a:solidFill>
                  <a:srgbClr val="000000"/>
                </a:solidFill>
                <a:latin typeface="Open Sans Light"/>
                <a:ea typeface="Open Sans Light"/>
                <a:cs typeface="Open Sans Light"/>
                <a:sym typeface="Open Sans Light"/>
              </a:rPr>
              <a:t>THANK</a:t>
            </a:r>
            <a:endParaRPr/>
          </a:p>
        </p:txBody>
      </p:sp>
      <p:sp>
        <p:nvSpPr>
          <p:cNvPr id="164" name="Google Shape;164;p92"/>
          <p:cNvSpPr txBox="1"/>
          <p:nvPr>
            <p:ph idx="12" type="sldNum"/>
          </p:nvPr>
        </p:nvSpPr>
        <p:spPr>
          <a:xfrm>
            <a:off x="8661667" y="9251950"/>
            <a:ext cx="394339" cy="389915"/>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None/>
              <a:defRPr/>
            </a:lvl1pPr>
            <a:lvl2pPr indent="0" lvl="1" marL="0" algn="l">
              <a:lnSpc>
                <a:spcPct val="100000"/>
              </a:lnSpc>
              <a:spcBef>
                <a:spcPts val="0"/>
              </a:spcBef>
              <a:spcAft>
                <a:spcPts val="0"/>
              </a:spcAft>
              <a:buNone/>
              <a:defRPr/>
            </a:lvl2pPr>
            <a:lvl3pPr indent="0" lvl="2" marL="0" algn="l">
              <a:lnSpc>
                <a:spcPct val="100000"/>
              </a:lnSpc>
              <a:spcBef>
                <a:spcPts val="0"/>
              </a:spcBef>
              <a:spcAft>
                <a:spcPts val="0"/>
              </a:spcAft>
              <a:buNone/>
              <a:defRPr/>
            </a:lvl3pPr>
            <a:lvl4pPr indent="0" lvl="3" marL="0" algn="l">
              <a:lnSpc>
                <a:spcPct val="100000"/>
              </a:lnSpc>
              <a:spcBef>
                <a:spcPts val="0"/>
              </a:spcBef>
              <a:spcAft>
                <a:spcPts val="0"/>
              </a:spcAft>
              <a:buNone/>
              <a:defRPr/>
            </a:lvl4pPr>
            <a:lvl5pPr indent="0" lvl="4" marL="0" algn="l">
              <a:lnSpc>
                <a:spcPct val="100000"/>
              </a:lnSpc>
              <a:spcBef>
                <a:spcPts val="0"/>
              </a:spcBef>
              <a:spcAft>
                <a:spcPts val="0"/>
              </a:spcAft>
              <a:buNone/>
              <a:defRPr/>
            </a:lvl5pPr>
            <a:lvl6pPr indent="0" lvl="5" marL="0" algn="l">
              <a:lnSpc>
                <a:spcPct val="100000"/>
              </a:lnSpc>
              <a:spcBef>
                <a:spcPts val="0"/>
              </a:spcBef>
              <a:spcAft>
                <a:spcPts val="0"/>
              </a:spcAft>
              <a:buNone/>
              <a:defRPr/>
            </a:lvl6pPr>
            <a:lvl7pPr indent="0" lvl="6" marL="0" algn="l">
              <a:lnSpc>
                <a:spcPct val="100000"/>
              </a:lnSpc>
              <a:spcBef>
                <a:spcPts val="0"/>
              </a:spcBef>
              <a:spcAft>
                <a:spcPts val="0"/>
              </a:spcAft>
              <a:buNone/>
              <a:defRPr/>
            </a:lvl7pPr>
            <a:lvl8pPr indent="0" lvl="7" marL="0" algn="l">
              <a:lnSpc>
                <a:spcPct val="100000"/>
              </a:lnSpc>
              <a:spcBef>
                <a:spcPts val="0"/>
              </a:spcBef>
              <a:spcAft>
                <a:spcPts val="0"/>
              </a:spcAft>
              <a:buNone/>
              <a:defRPr/>
            </a:lvl8pPr>
            <a:lvl9pPr indent="0" lvl="8" marL="0" algn="l">
              <a:lnSpc>
                <a:spcPct val="100000"/>
              </a:lnSpc>
              <a:spcBef>
                <a:spcPts val="0"/>
              </a:spcBef>
              <a:spcAft>
                <a:spcPts val="0"/>
              </a:spcAft>
              <a:buNone/>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type="tx">
  <p:cSld name="TITLE_AND_BODY">
    <p:spTree>
      <p:nvGrpSpPr>
        <p:cNvPr id="172" name="Shape 172"/>
        <p:cNvGrpSpPr/>
        <p:nvPr/>
      </p:nvGrpSpPr>
      <p:grpSpPr>
        <a:xfrm>
          <a:off x="0" y="0"/>
          <a:ext cx="0" cy="0"/>
          <a:chOff x="0" y="0"/>
          <a:chExt cx="0" cy="0"/>
        </a:xfrm>
      </p:grpSpPr>
      <p:sp>
        <p:nvSpPr>
          <p:cNvPr id="173" name="Google Shape;173;p77"/>
          <p:cNvSpPr txBox="1"/>
          <p:nvPr>
            <p:ph type="title"/>
          </p:nvPr>
        </p:nvSpPr>
        <p:spPr>
          <a:xfrm>
            <a:off x="392704" y="70423"/>
            <a:ext cx="13953494" cy="1130300"/>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000000"/>
              </a:buClr>
              <a:buSzPts val="6400"/>
              <a:buFont typeface="Open Sans"/>
              <a:buNone/>
              <a:defRPr>
                <a:solidFill>
                  <a:srgbClr val="000000"/>
                </a:solidFill>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174" name="Google Shape;174;p77"/>
          <p:cNvSpPr txBox="1"/>
          <p:nvPr>
            <p:ph idx="1" type="body"/>
          </p:nvPr>
        </p:nvSpPr>
        <p:spPr>
          <a:xfrm>
            <a:off x="1231991" y="1200723"/>
            <a:ext cx="13953494" cy="4831360"/>
          </a:xfrm>
          <a:prstGeom prst="rect">
            <a:avLst/>
          </a:prstGeom>
          <a:noFill/>
          <a:ln>
            <a:noFill/>
          </a:ln>
        </p:spPr>
        <p:txBody>
          <a:bodyPr anchorCtr="0" anchor="t" bIns="50800" lIns="50800" spcFirstLastPara="1" rIns="50800" wrap="square" tIns="50800">
            <a:normAutofit/>
          </a:bodyPr>
          <a:lstStyle>
            <a:lvl1pPr indent="-228600" lvl="0" marL="457200" algn="l">
              <a:lnSpc>
                <a:spcPct val="100000"/>
              </a:lnSpc>
              <a:spcBef>
                <a:spcPts val="2667"/>
              </a:spcBef>
              <a:spcAft>
                <a:spcPts val="0"/>
              </a:spcAft>
              <a:buClr>
                <a:srgbClr val="292929"/>
              </a:buClr>
              <a:buSzPts val="4000"/>
              <a:buFont typeface="Open Sans"/>
              <a:buNone/>
              <a:defRPr/>
            </a:lvl1pPr>
            <a:lvl2pPr indent="-228600" lvl="1" marL="914400" algn="l">
              <a:lnSpc>
                <a:spcPct val="100000"/>
              </a:lnSpc>
              <a:spcBef>
                <a:spcPts val="2667"/>
              </a:spcBef>
              <a:spcAft>
                <a:spcPts val="0"/>
              </a:spcAft>
              <a:buClr>
                <a:srgbClr val="292929"/>
              </a:buClr>
              <a:buSzPts val="4000"/>
              <a:buFont typeface="Open Sans"/>
              <a:buNone/>
              <a:defRPr/>
            </a:lvl2pPr>
            <a:lvl3pPr indent="-228600" lvl="2" marL="1371600" algn="l">
              <a:lnSpc>
                <a:spcPct val="100000"/>
              </a:lnSpc>
              <a:spcBef>
                <a:spcPts val="2667"/>
              </a:spcBef>
              <a:spcAft>
                <a:spcPts val="0"/>
              </a:spcAft>
              <a:buClr>
                <a:srgbClr val="292929"/>
              </a:buClr>
              <a:buSzPts val="4000"/>
              <a:buFont typeface="Open Sans"/>
              <a:buNone/>
              <a:defRPr/>
            </a:lvl3pPr>
            <a:lvl4pPr indent="-228600" lvl="3" marL="1828800" algn="l">
              <a:lnSpc>
                <a:spcPct val="100000"/>
              </a:lnSpc>
              <a:spcBef>
                <a:spcPts val="2667"/>
              </a:spcBef>
              <a:spcAft>
                <a:spcPts val="0"/>
              </a:spcAft>
              <a:buClr>
                <a:srgbClr val="292929"/>
              </a:buClr>
              <a:buSzPts val="4000"/>
              <a:buFont typeface="Open Sans"/>
              <a:buNone/>
              <a:defRPr/>
            </a:lvl4pPr>
            <a:lvl5pPr indent="-228600" lvl="4" marL="2286000" algn="l">
              <a:lnSpc>
                <a:spcPct val="100000"/>
              </a:lnSpc>
              <a:spcBef>
                <a:spcPts val="2667"/>
              </a:spcBef>
              <a:spcAft>
                <a:spcPts val="0"/>
              </a:spcAft>
              <a:buClr>
                <a:srgbClr val="292929"/>
              </a:buClr>
              <a:buSzPts val="4000"/>
              <a:buFont typeface="Open Sans"/>
              <a:buNone/>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175" name="Google Shape;175;p77"/>
          <p:cNvSpPr txBox="1"/>
          <p:nvPr>
            <p:ph idx="12" type="sldNum"/>
          </p:nvPr>
        </p:nvSpPr>
        <p:spPr>
          <a:xfrm>
            <a:off x="3390428" y="8809567"/>
            <a:ext cx="394339" cy="389915"/>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None/>
              <a:defRPr/>
            </a:lvl1pPr>
            <a:lvl2pPr indent="0" lvl="1" marL="0" algn="l">
              <a:lnSpc>
                <a:spcPct val="100000"/>
              </a:lnSpc>
              <a:spcBef>
                <a:spcPts val="0"/>
              </a:spcBef>
              <a:spcAft>
                <a:spcPts val="0"/>
              </a:spcAft>
              <a:buNone/>
              <a:defRPr/>
            </a:lvl2pPr>
            <a:lvl3pPr indent="0" lvl="2" marL="0" algn="l">
              <a:lnSpc>
                <a:spcPct val="100000"/>
              </a:lnSpc>
              <a:spcBef>
                <a:spcPts val="0"/>
              </a:spcBef>
              <a:spcAft>
                <a:spcPts val="0"/>
              </a:spcAft>
              <a:buNone/>
              <a:defRPr/>
            </a:lvl3pPr>
            <a:lvl4pPr indent="0" lvl="3" marL="0" algn="l">
              <a:lnSpc>
                <a:spcPct val="100000"/>
              </a:lnSpc>
              <a:spcBef>
                <a:spcPts val="0"/>
              </a:spcBef>
              <a:spcAft>
                <a:spcPts val="0"/>
              </a:spcAft>
              <a:buNone/>
              <a:defRPr/>
            </a:lvl4pPr>
            <a:lvl5pPr indent="0" lvl="4" marL="0" algn="l">
              <a:lnSpc>
                <a:spcPct val="100000"/>
              </a:lnSpc>
              <a:spcBef>
                <a:spcPts val="0"/>
              </a:spcBef>
              <a:spcAft>
                <a:spcPts val="0"/>
              </a:spcAft>
              <a:buNone/>
              <a:defRPr/>
            </a:lvl5pPr>
            <a:lvl6pPr indent="0" lvl="5" marL="0" algn="l">
              <a:lnSpc>
                <a:spcPct val="100000"/>
              </a:lnSpc>
              <a:spcBef>
                <a:spcPts val="0"/>
              </a:spcBef>
              <a:spcAft>
                <a:spcPts val="0"/>
              </a:spcAft>
              <a:buNone/>
              <a:defRPr/>
            </a:lvl6pPr>
            <a:lvl7pPr indent="0" lvl="6" marL="0" algn="l">
              <a:lnSpc>
                <a:spcPct val="100000"/>
              </a:lnSpc>
              <a:spcBef>
                <a:spcPts val="0"/>
              </a:spcBef>
              <a:spcAft>
                <a:spcPts val="0"/>
              </a:spcAft>
              <a:buNone/>
              <a:defRPr/>
            </a:lvl7pPr>
            <a:lvl8pPr indent="0" lvl="7" marL="0" algn="l">
              <a:lnSpc>
                <a:spcPct val="100000"/>
              </a:lnSpc>
              <a:spcBef>
                <a:spcPts val="0"/>
              </a:spcBef>
              <a:spcAft>
                <a:spcPts val="0"/>
              </a:spcAft>
              <a:buNone/>
              <a:defRPr/>
            </a:lvl8pPr>
            <a:lvl9pPr indent="0" lvl="8" marL="0" algn="l">
              <a:lnSpc>
                <a:spcPct val="100000"/>
              </a:lnSpc>
              <a:spcBef>
                <a:spcPts val="0"/>
              </a:spcBef>
              <a:spcAft>
                <a:spcPts val="0"/>
              </a:spcAft>
              <a:buNone/>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Page" showMasterSp="0">
  <p:cSld name="Title Page">
    <p:spTree>
      <p:nvGrpSpPr>
        <p:cNvPr id="176" name="Shape 176"/>
        <p:cNvGrpSpPr/>
        <p:nvPr/>
      </p:nvGrpSpPr>
      <p:grpSpPr>
        <a:xfrm>
          <a:off x="0" y="0"/>
          <a:ext cx="0" cy="0"/>
          <a:chOff x="0" y="0"/>
          <a:chExt cx="0" cy="0"/>
        </a:xfrm>
      </p:grpSpPr>
      <p:sp>
        <p:nvSpPr>
          <p:cNvPr id="177" name="Google Shape;177;p93"/>
          <p:cNvSpPr txBox="1"/>
          <p:nvPr>
            <p:ph type="title"/>
          </p:nvPr>
        </p:nvSpPr>
        <p:spPr>
          <a:xfrm>
            <a:off x="7120322" y="1148760"/>
            <a:ext cx="7450169" cy="1190673"/>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000000"/>
              </a:buClr>
              <a:buSzPts val="8000"/>
              <a:buFont typeface="Open Sans Light"/>
              <a:buNone/>
              <a:defRPr sz="8000" cap="none">
                <a:solidFill>
                  <a:srgbClr val="000000"/>
                </a:solidFill>
                <a:latin typeface="Open Sans Light"/>
                <a:ea typeface="Open Sans Light"/>
                <a:cs typeface="Open Sans Light"/>
                <a:sym typeface="Open Sans Light"/>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pic>
        <p:nvPicPr>
          <p:cNvPr descr="pasted-image.pdf" id="178" name="Google Shape;178;p93"/>
          <p:cNvPicPr preferRelativeResize="0"/>
          <p:nvPr/>
        </p:nvPicPr>
        <p:blipFill rotWithShape="1">
          <a:blip r:embed="rId2">
            <a:alphaModFix/>
          </a:blip>
          <a:srcRect b="0" l="0" r="0" t="0"/>
          <a:stretch/>
        </p:blipFill>
        <p:spPr>
          <a:xfrm>
            <a:off x="6599189" y="695004"/>
            <a:ext cx="189836" cy="1919173"/>
          </a:xfrm>
          <a:prstGeom prst="rect">
            <a:avLst/>
          </a:prstGeom>
          <a:noFill/>
          <a:ln>
            <a:noFill/>
          </a:ln>
        </p:spPr>
      </p:pic>
      <p:sp>
        <p:nvSpPr>
          <p:cNvPr id="179" name="Google Shape;179;p93"/>
          <p:cNvSpPr txBox="1"/>
          <p:nvPr>
            <p:ph idx="12" type="sldNum"/>
          </p:nvPr>
        </p:nvSpPr>
        <p:spPr>
          <a:xfrm>
            <a:off x="8661667" y="9251950"/>
            <a:ext cx="394339" cy="389915"/>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None/>
              <a:defRPr/>
            </a:lvl1pPr>
            <a:lvl2pPr indent="0" lvl="1" marL="0" algn="l">
              <a:lnSpc>
                <a:spcPct val="100000"/>
              </a:lnSpc>
              <a:spcBef>
                <a:spcPts val="0"/>
              </a:spcBef>
              <a:spcAft>
                <a:spcPts val="0"/>
              </a:spcAft>
              <a:buNone/>
              <a:defRPr/>
            </a:lvl2pPr>
            <a:lvl3pPr indent="0" lvl="2" marL="0" algn="l">
              <a:lnSpc>
                <a:spcPct val="100000"/>
              </a:lnSpc>
              <a:spcBef>
                <a:spcPts val="0"/>
              </a:spcBef>
              <a:spcAft>
                <a:spcPts val="0"/>
              </a:spcAft>
              <a:buNone/>
              <a:defRPr/>
            </a:lvl3pPr>
            <a:lvl4pPr indent="0" lvl="3" marL="0" algn="l">
              <a:lnSpc>
                <a:spcPct val="100000"/>
              </a:lnSpc>
              <a:spcBef>
                <a:spcPts val="0"/>
              </a:spcBef>
              <a:spcAft>
                <a:spcPts val="0"/>
              </a:spcAft>
              <a:buNone/>
              <a:defRPr/>
            </a:lvl4pPr>
            <a:lvl5pPr indent="0" lvl="4" marL="0" algn="l">
              <a:lnSpc>
                <a:spcPct val="100000"/>
              </a:lnSpc>
              <a:spcBef>
                <a:spcPts val="0"/>
              </a:spcBef>
              <a:spcAft>
                <a:spcPts val="0"/>
              </a:spcAft>
              <a:buNone/>
              <a:defRPr/>
            </a:lvl5pPr>
            <a:lvl6pPr indent="0" lvl="5" marL="0" algn="l">
              <a:lnSpc>
                <a:spcPct val="100000"/>
              </a:lnSpc>
              <a:spcBef>
                <a:spcPts val="0"/>
              </a:spcBef>
              <a:spcAft>
                <a:spcPts val="0"/>
              </a:spcAft>
              <a:buNone/>
              <a:defRPr/>
            </a:lvl6pPr>
            <a:lvl7pPr indent="0" lvl="6" marL="0" algn="l">
              <a:lnSpc>
                <a:spcPct val="100000"/>
              </a:lnSpc>
              <a:spcBef>
                <a:spcPts val="0"/>
              </a:spcBef>
              <a:spcAft>
                <a:spcPts val="0"/>
              </a:spcAft>
              <a:buNone/>
              <a:defRPr/>
            </a:lvl7pPr>
            <a:lvl8pPr indent="0" lvl="7" marL="0" algn="l">
              <a:lnSpc>
                <a:spcPct val="100000"/>
              </a:lnSpc>
              <a:spcBef>
                <a:spcPts val="0"/>
              </a:spcBef>
              <a:spcAft>
                <a:spcPts val="0"/>
              </a:spcAft>
              <a:buNone/>
              <a:defRPr/>
            </a:lvl8pPr>
            <a:lvl9pPr indent="0" lvl="8" marL="0" algn="l">
              <a:lnSpc>
                <a:spcPct val="100000"/>
              </a:lnSpc>
              <a:spcBef>
                <a:spcPts val="0"/>
              </a:spcBef>
              <a:spcAft>
                <a:spcPts val="0"/>
              </a:spcAft>
              <a:buNone/>
              <a:defRPr/>
            </a:lvl9pPr>
          </a:lstStyle>
          <a:p>
            <a:pPr indent="0" lvl="0" marL="0" rtl="0" algn="l">
              <a:spcBef>
                <a:spcPts val="0"/>
              </a:spcBef>
              <a:spcAft>
                <a:spcPts val="0"/>
              </a:spcAft>
              <a:buNone/>
            </a:pPr>
            <a:fld id="{00000000-1234-1234-1234-123412341234}" type="slidenum">
              <a:rPr lang="pt-BR"/>
              <a:t>‹#›</a:t>
            </a:fld>
            <a:endParaRPr/>
          </a:p>
        </p:txBody>
      </p:sp>
      <p:pic>
        <p:nvPicPr>
          <p:cNvPr descr="pasted-image.pdf" id="180" name="Google Shape;180;p93"/>
          <p:cNvPicPr preferRelativeResize="0"/>
          <p:nvPr/>
        </p:nvPicPr>
        <p:blipFill rotWithShape="1">
          <a:blip r:embed="rId3">
            <a:alphaModFix/>
          </a:blip>
          <a:srcRect b="0" l="0" r="0" t="0"/>
          <a:stretch/>
        </p:blipFill>
        <p:spPr>
          <a:xfrm>
            <a:off x="476628" y="369044"/>
            <a:ext cx="5870575" cy="2513867"/>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copy" showMasterSp="0">
  <p:cSld name="Title &amp; Subtitle copy">
    <p:spTree>
      <p:nvGrpSpPr>
        <p:cNvPr id="17" name="Shape 17"/>
        <p:cNvGrpSpPr/>
        <p:nvPr/>
      </p:nvGrpSpPr>
      <p:grpSpPr>
        <a:xfrm>
          <a:off x="0" y="0"/>
          <a:ext cx="0" cy="0"/>
          <a:chOff x="0" y="0"/>
          <a:chExt cx="0" cy="0"/>
        </a:xfrm>
      </p:grpSpPr>
      <p:pic>
        <p:nvPicPr>
          <p:cNvPr id="18" name="Google Shape;18;p72"/>
          <p:cNvPicPr preferRelativeResize="0"/>
          <p:nvPr/>
        </p:nvPicPr>
        <p:blipFill rotWithShape="1">
          <a:blip r:embed="rId2">
            <a:alphaModFix/>
          </a:blip>
          <a:srcRect b="13245" l="55019" r="0" t="12740"/>
          <a:stretch/>
        </p:blipFill>
        <p:spPr>
          <a:xfrm>
            <a:off x="3971" y="-7099"/>
            <a:ext cx="6316089" cy="9760699"/>
          </a:xfrm>
          <a:prstGeom prst="rect">
            <a:avLst/>
          </a:prstGeom>
          <a:noFill/>
          <a:ln>
            <a:noFill/>
          </a:ln>
        </p:spPr>
      </p:pic>
      <p:sp>
        <p:nvSpPr>
          <p:cNvPr id="19" name="Google Shape;19;p72"/>
          <p:cNvSpPr txBox="1"/>
          <p:nvPr>
            <p:ph type="title"/>
          </p:nvPr>
        </p:nvSpPr>
        <p:spPr>
          <a:xfrm>
            <a:off x="6361565" y="1638300"/>
            <a:ext cx="9285313" cy="1130300"/>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292929"/>
              </a:buClr>
              <a:buSzPts val="6400"/>
              <a:buFont typeface="Open Sans"/>
              <a:buNone/>
              <a:defRPr>
                <a:solidFill>
                  <a:srgbClr val="292929"/>
                </a:solidFill>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20" name="Google Shape;20;p72"/>
          <p:cNvSpPr txBox="1"/>
          <p:nvPr>
            <p:ph idx="1" type="body"/>
          </p:nvPr>
        </p:nvSpPr>
        <p:spPr>
          <a:xfrm>
            <a:off x="6667513" y="3302296"/>
            <a:ext cx="9518732" cy="4831360"/>
          </a:xfrm>
          <a:prstGeom prst="rect">
            <a:avLst/>
          </a:prstGeom>
          <a:noFill/>
          <a:ln>
            <a:noFill/>
          </a:ln>
        </p:spPr>
        <p:txBody>
          <a:bodyPr anchorCtr="0" anchor="t" bIns="50800" lIns="50800" spcFirstLastPara="1" rIns="50800" wrap="square" tIns="50800">
            <a:normAutofit/>
          </a:bodyPr>
          <a:lstStyle>
            <a:lvl1pPr indent="-482600" lvl="0" marL="457200" algn="l">
              <a:lnSpc>
                <a:spcPct val="100000"/>
              </a:lnSpc>
              <a:spcBef>
                <a:spcPts val="2667"/>
              </a:spcBef>
              <a:spcAft>
                <a:spcPts val="0"/>
              </a:spcAft>
              <a:buClr>
                <a:srgbClr val="292929"/>
              </a:buClr>
              <a:buSzPts val="4000"/>
              <a:buFont typeface="Arial"/>
              <a:buChar char="•"/>
              <a:defRPr>
                <a:solidFill>
                  <a:srgbClr val="292929"/>
                </a:solidFill>
              </a:defRPr>
            </a:lvl1pPr>
            <a:lvl2pPr indent="-482600" lvl="1" marL="914400" algn="l">
              <a:lnSpc>
                <a:spcPct val="100000"/>
              </a:lnSpc>
              <a:spcBef>
                <a:spcPts val="2667"/>
              </a:spcBef>
              <a:spcAft>
                <a:spcPts val="0"/>
              </a:spcAft>
              <a:buClr>
                <a:srgbClr val="292929"/>
              </a:buClr>
              <a:buSzPts val="4000"/>
              <a:buFont typeface="Arial"/>
              <a:buChar char="•"/>
              <a:defRPr>
                <a:solidFill>
                  <a:srgbClr val="292929"/>
                </a:solidFill>
              </a:defRPr>
            </a:lvl2pPr>
            <a:lvl3pPr indent="-482600" lvl="2" marL="1371600" algn="l">
              <a:lnSpc>
                <a:spcPct val="100000"/>
              </a:lnSpc>
              <a:spcBef>
                <a:spcPts val="2667"/>
              </a:spcBef>
              <a:spcAft>
                <a:spcPts val="0"/>
              </a:spcAft>
              <a:buClr>
                <a:srgbClr val="292929"/>
              </a:buClr>
              <a:buSzPts val="4000"/>
              <a:buFont typeface="Arial"/>
              <a:buChar char="•"/>
              <a:defRPr>
                <a:solidFill>
                  <a:srgbClr val="292929"/>
                </a:solidFill>
              </a:defRPr>
            </a:lvl3pPr>
            <a:lvl4pPr indent="-482600" lvl="3" marL="1828800" algn="l">
              <a:lnSpc>
                <a:spcPct val="100000"/>
              </a:lnSpc>
              <a:spcBef>
                <a:spcPts val="2667"/>
              </a:spcBef>
              <a:spcAft>
                <a:spcPts val="0"/>
              </a:spcAft>
              <a:buClr>
                <a:srgbClr val="292929"/>
              </a:buClr>
              <a:buSzPts val="4000"/>
              <a:buFont typeface="Arial"/>
              <a:buChar char="•"/>
              <a:defRPr>
                <a:solidFill>
                  <a:srgbClr val="292929"/>
                </a:solidFill>
              </a:defRPr>
            </a:lvl4pPr>
            <a:lvl5pPr indent="-482600" lvl="4" marL="2286000" algn="l">
              <a:lnSpc>
                <a:spcPct val="100000"/>
              </a:lnSpc>
              <a:spcBef>
                <a:spcPts val="2667"/>
              </a:spcBef>
              <a:spcAft>
                <a:spcPts val="0"/>
              </a:spcAft>
              <a:buClr>
                <a:srgbClr val="292929"/>
              </a:buClr>
              <a:buSzPts val="4000"/>
              <a:buFont typeface="Arial"/>
              <a:buChar char="•"/>
              <a:defRPr>
                <a:solidFill>
                  <a:srgbClr val="292929"/>
                </a:solidFill>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pic>
        <p:nvPicPr>
          <p:cNvPr descr="pasted-image.pdf" id="21" name="Google Shape;21;p72"/>
          <p:cNvPicPr preferRelativeResize="0"/>
          <p:nvPr/>
        </p:nvPicPr>
        <p:blipFill rotWithShape="1">
          <a:blip r:embed="rId3">
            <a:alphaModFix/>
          </a:blip>
          <a:srcRect b="0" l="0" r="0" t="0"/>
          <a:stretch/>
        </p:blipFill>
        <p:spPr>
          <a:xfrm>
            <a:off x="3207552" y="8668092"/>
            <a:ext cx="66421" cy="406402"/>
          </a:xfrm>
          <a:prstGeom prst="rect">
            <a:avLst/>
          </a:prstGeom>
          <a:noFill/>
          <a:ln>
            <a:noFill/>
          </a:ln>
        </p:spPr>
      </p:pic>
      <p:sp>
        <p:nvSpPr>
          <p:cNvPr id="22" name="Google Shape;22;p72"/>
          <p:cNvSpPr txBox="1"/>
          <p:nvPr/>
        </p:nvSpPr>
        <p:spPr>
          <a:xfrm>
            <a:off x="3348259" y="8531021"/>
            <a:ext cx="801091" cy="424116"/>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FFFFFF"/>
              </a:buClr>
              <a:buSzPts val="1867"/>
              <a:buFont typeface="Arial"/>
              <a:buNone/>
            </a:pPr>
            <a:r>
              <a:rPr b="1" i="0" lang="pt-BR" sz="1867" u="none" cap="none" strike="noStrike">
                <a:solidFill>
                  <a:srgbClr val="FFFFFF"/>
                </a:solidFill>
                <a:latin typeface="Open Sans"/>
                <a:ea typeface="Open Sans"/>
                <a:cs typeface="Open Sans"/>
                <a:sym typeface="Open Sans"/>
              </a:rPr>
              <a:t>SLIDE</a:t>
            </a:r>
            <a:endParaRPr b="1" i="0" sz="1867" u="none" cap="none" strike="noStrike">
              <a:solidFill>
                <a:srgbClr val="FFFFFF"/>
              </a:solidFill>
              <a:latin typeface="Open Sans"/>
              <a:ea typeface="Open Sans"/>
              <a:cs typeface="Open Sans"/>
              <a:sym typeface="Open Sans"/>
            </a:endParaRPr>
          </a:p>
        </p:txBody>
      </p:sp>
      <p:pic>
        <p:nvPicPr>
          <p:cNvPr descr="pasted-image.pdf" id="23" name="Google Shape;23;p72"/>
          <p:cNvPicPr preferRelativeResize="0"/>
          <p:nvPr/>
        </p:nvPicPr>
        <p:blipFill rotWithShape="1">
          <a:blip r:embed="rId4">
            <a:alphaModFix/>
          </a:blip>
          <a:srcRect b="0" l="0" r="0" t="0"/>
          <a:stretch/>
        </p:blipFill>
        <p:spPr>
          <a:xfrm>
            <a:off x="522445" y="8489918"/>
            <a:ext cx="2443489" cy="1048626"/>
          </a:xfrm>
          <a:prstGeom prst="rect">
            <a:avLst/>
          </a:prstGeom>
          <a:noFill/>
          <a:ln>
            <a:noFill/>
          </a:ln>
        </p:spPr>
      </p:pic>
      <p:sp>
        <p:nvSpPr>
          <p:cNvPr id="24" name="Google Shape;24;p72"/>
          <p:cNvSpPr txBox="1"/>
          <p:nvPr>
            <p:ph idx="12" type="sldNum"/>
          </p:nvPr>
        </p:nvSpPr>
        <p:spPr>
          <a:xfrm>
            <a:off x="3359302" y="8806579"/>
            <a:ext cx="407163" cy="389915"/>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1pPr>
            <a:lvl2pPr indent="0" lvl="1"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2pPr>
            <a:lvl3pPr indent="0" lvl="2"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3pPr>
            <a:lvl4pPr indent="0" lvl="3"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4pPr>
            <a:lvl5pPr indent="0" lvl="4"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5pPr>
            <a:lvl6pPr indent="0" lvl="5"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6pPr>
            <a:lvl7pPr indent="0" lvl="6"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7pPr>
            <a:lvl8pPr indent="0" lvl="7"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8pPr>
            <a:lvl9pPr indent="0" lvl="8"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pt-BR"/>
              <a:t>‹#›</a:t>
            </a:fld>
            <a:endParaRPr/>
          </a:p>
        </p:txBody>
      </p:sp>
      <p:sp>
        <p:nvSpPr>
          <p:cNvPr id="25" name="Google Shape;25;p72"/>
          <p:cNvSpPr txBox="1"/>
          <p:nvPr/>
        </p:nvSpPr>
        <p:spPr>
          <a:xfrm>
            <a:off x="552421" y="1786744"/>
            <a:ext cx="4438716" cy="2318583"/>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FFFFFF"/>
              </a:buClr>
              <a:buSzPts val="7200"/>
              <a:buFont typeface="Arial"/>
              <a:buNone/>
            </a:pPr>
            <a:r>
              <a:rPr b="1" i="0" lang="pt-BR" sz="7200" u="none" cap="none" strike="noStrike">
                <a:solidFill>
                  <a:srgbClr val="FFFFFF"/>
                </a:solidFill>
                <a:latin typeface="Open Sans"/>
                <a:ea typeface="Open Sans"/>
                <a:cs typeface="Open Sans"/>
                <a:sym typeface="Open Sans"/>
              </a:rPr>
              <a:t>Learning </a:t>
            </a:r>
            <a:endParaRPr/>
          </a:p>
          <a:p>
            <a:pPr indent="0" lvl="0" marL="228600" marR="0" rtl="0" algn="ctr">
              <a:lnSpc>
                <a:spcPct val="100000"/>
              </a:lnSpc>
              <a:spcBef>
                <a:spcPts val="0"/>
              </a:spcBef>
              <a:spcAft>
                <a:spcPts val="0"/>
              </a:spcAft>
              <a:buClr>
                <a:srgbClr val="FFFFFF"/>
              </a:buClr>
              <a:buSzPts val="7200"/>
              <a:buFont typeface="Arial"/>
              <a:buNone/>
            </a:pPr>
            <a:r>
              <a:rPr b="1" i="0" lang="pt-BR" sz="7200" u="none" cap="none" strike="noStrike">
                <a:solidFill>
                  <a:srgbClr val="FFFFFF"/>
                </a:solidFill>
                <a:latin typeface="Open Sans"/>
                <a:ea typeface="Open Sans"/>
                <a:cs typeface="Open Sans"/>
                <a:sym typeface="Open Sans"/>
              </a:rPr>
              <a:t> objectives</a:t>
            </a:r>
            <a:endParaRPr/>
          </a:p>
        </p:txBody>
      </p:sp>
      <p:sp>
        <p:nvSpPr>
          <p:cNvPr id="26" name="Google Shape;26;p72"/>
          <p:cNvSpPr/>
          <p:nvPr/>
        </p:nvSpPr>
        <p:spPr>
          <a:xfrm>
            <a:off x="4471987" y="4991049"/>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27" name="Google Shape;27;p72"/>
          <p:cNvSpPr/>
          <p:nvPr/>
        </p:nvSpPr>
        <p:spPr>
          <a:xfrm>
            <a:off x="1409685" y="5472065"/>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28" name="Google Shape;28;p72"/>
          <p:cNvSpPr/>
          <p:nvPr/>
        </p:nvSpPr>
        <p:spPr>
          <a:xfrm>
            <a:off x="3005129" y="5524449"/>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29" name="Google Shape;29;p72"/>
          <p:cNvSpPr/>
          <p:nvPr/>
        </p:nvSpPr>
        <p:spPr>
          <a:xfrm>
            <a:off x="233341" y="4681484"/>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30" name="Google Shape;30;p72"/>
          <p:cNvSpPr/>
          <p:nvPr/>
        </p:nvSpPr>
        <p:spPr>
          <a:xfrm>
            <a:off x="1433493" y="209486"/>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31" name="Google Shape;31;p72"/>
          <p:cNvSpPr/>
          <p:nvPr/>
        </p:nvSpPr>
        <p:spPr>
          <a:xfrm>
            <a:off x="257149" y="876244"/>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32" name="Google Shape;32;p72"/>
          <p:cNvSpPr/>
          <p:nvPr/>
        </p:nvSpPr>
        <p:spPr>
          <a:xfrm>
            <a:off x="121198" y="6224608"/>
            <a:ext cx="524523" cy="54764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33" name="Google Shape;33;p72"/>
          <p:cNvSpPr/>
          <p:nvPr/>
        </p:nvSpPr>
        <p:spPr>
          <a:xfrm>
            <a:off x="2834779" y="6925190"/>
            <a:ext cx="524523" cy="54764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34" name="Google Shape;34;p72"/>
          <p:cNvSpPr/>
          <p:nvPr/>
        </p:nvSpPr>
        <p:spPr>
          <a:xfrm>
            <a:off x="2156671" y="8305162"/>
            <a:ext cx="323869" cy="30243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35" name="Google Shape;35;p72"/>
          <p:cNvSpPr/>
          <p:nvPr/>
        </p:nvSpPr>
        <p:spPr>
          <a:xfrm>
            <a:off x="4030460" y="7983624"/>
            <a:ext cx="323869" cy="30243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36" name="Google Shape;36;p72"/>
          <p:cNvSpPr/>
          <p:nvPr/>
        </p:nvSpPr>
        <p:spPr>
          <a:xfrm>
            <a:off x="5477583" y="6194398"/>
            <a:ext cx="323869" cy="30243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37" name="Google Shape;37;p72"/>
          <p:cNvSpPr/>
          <p:nvPr/>
        </p:nvSpPr>
        <p:spPr>
          <a:xfrm>
            <a:off x="371593" y="7842725"/>
            <a:ext cx="323869" cy="30243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38" name="Google Shape;38;p72"/>
          <p:cNvSpPr/>
          <p:nvPr/>
        </p:nvSpPr>
        <p:spPr>
          <a:xfrm>
            <a:off x="4323072" y="6558155"/>
            <a:ext cx="524523" cy="54764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39" name="Google Shape;39;p72"/>
          <p:cNvSpPr/>
          <p:nvPr/>
        </p:nvSpPr>
        <p:spPr>
          <a:xfrm>
            <a:off x="1431123" y="6925190"/>
            <a:ext cx="524523" cy="54764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copy" showMasterSp="0">
  <p:cSld name="Title &amp; Subtitle copy">
    <p:spTree>
      <p:nvGrpSpPr>
        <p:cNvPr id="181" name="Shape 181"/>
        <p:cNvGrpSpPr/>
        <p:nvPr/>
      </p:nvGrpSpPr>
      <p:grpSpPr>
        <a:xfrm>
          <a:off x="0" y="0"/>
          <a:ext cx="0" cy="0"/>
          <a:chOff x="0" y="0"/>
          <a:chExt cx="0" cy="0"/>
        </a:xfrm>
      </p:grpSpPr>
      <p:pic>
        <p:nvPicPr>
          <p:cNvPr id="182" name="Google Shape;182;p94"/>
          <p:cNvPicPr preferRelativeResize="0"/>
          <p:nvPr/>
        </p:nvPicPr>
        <p:blipFill rotWithShape="1">
          <a:blip r:embed="rId2">
            <a:alphaModFix/>
          </a:blip>
          <a:srcRect b="13245" l="55019" r="0" t="12740"/>
          <a:stretch/>
        </p:blipFill>
        <p:spPr>
          <a:xfrm>
            <a:off x="3971" y="-7099"/>
            <a:ext cx="6316089" cy="9760699"/>
          </a:xfrm>
          <a:prstGeom prst="rect">
            <a:avLst/>
          </a:prstGeom>
          <a:noFill/>
          <a:ln>
            <a:noFill/>
          </a:ln>
        </p:spPr>
      </p:pic>
      <p:sp>
        <p:nvSpPr>
          <p:cNvPr id="183" name="Google Shape;183;p94"/>
          <p:cNvSpPr txBox="1"/>
          <p:nvPr>
            <p:ph type="title"/>
          </p:nvPr>
        </p:nvSpPr>
        <p:spPr>
          <a:xfrm>
            <a:off x="6361565" y="1638300"/>
            <a:ext cx="9285313" cy="1130300"/>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292929"/>
              </a:buClr>
              <a:buSzPts val="6400"/>
              <a:buFont typeface="Open Sans"/>
              <a:buNone/>
              <a:defRPr>
                <a:solidFill>
                  <a:srgbClr val="292929"/>
                </a:solidFill>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184" name="Google Shape;184;p94"/>
          <p:cNvSpPr txBox="1"/>
          <p:nvPr>
            <p:ph idx="1" type="body"/>
          </p:nvPr>
        </p:nvSpPr>
        <p:spPr>
          <a:xfrm>
            <a:off x="6667513" y="3302296"/>
            <a:ext cx="9518732" cy="4831360"/>
          </a:xfrm>
          <a:prstGeom prst="rect">
            <a:avLst/>
          </a:prstGeom>
          <a:noFill/>
          <a:ln>
            <a:noFill/>
          </a:ln>
        </p:spPr>
        <p:txBody>
          <a:bodyPr anchorCtr="0" anchor="t" bIns="50800" lIns="50800" spcFirstLastPara="1" rIns="50800" wrap="square" tIns="50800">
            <a:normAutofit/>
          </a:bodyPr>
          <a:lstStyle>
            <a:lvl1pPr indent="-482600" lvl="0" marL="457200" algn="l">
              <a:lnSpc>
                <a:spcPct val="100000"/>
              </a:lnSpc>
              <a:spcBef>
                <a:spcPts val="2667"/>
              </a:spcBef>
              <a:spcAft>
                <a:spcPts val="0"/>
              </a:spcAft>
              <a:buClr>
                <a:srgbClr val="292929"/>
              </a:buClr>
              <a:buSzPts val="4000"/>
              <a:buFont typeface="Arial"/>
              <a:buChar char="•"/>
              <a:defRPr>
                <a:solidFill>
                  <a:srgbClr val="292929"/>
                </a:solidFill>
              </a:defRPr>
            </a:lvl1pPr>
            <a:lvl2pPr indent="-482600" lvl="1" marL="914400" algn="l">
              <a:lnSpc>
                <a:spcPct val="100000"/>
              </a:lnSpc>
              <a:spcBef>
                <a:spcPts val="2667"/>
              </a:spcBef>
              <a:spcAft>
                <a:spcPts val="0"/>
              </a:spcAft>
              <a:buClr>
                <a:srgbClr val="292929"/>
              </a:buClr>
              <a:buSzPts val="4000"/>
              <a:buFont typeface="Arial"/>
              <a:buChar char="•"/>
              <a:defRPr>
                <a:solidFill>
                  <a:srgbClr val="292929"/>
                </a:solidFill>
              </a:defRPr>
            </a:lvl2pPr>
            <a:lvl3pPr indent="-482600" lvl="2" marL="1371600" algn="l">
              <a:lnSpc>
                <a:spcPct val="100000"/>
              </a:lnSpc>
              <a:spcBef>
                <a:spcPts val="2667"/>
              </a:spcBef>
              <a:spcAft>
                <a:spcPts val="0"/>
              </a:spcAft>
              <a:buClr>
                <a:srgbClr val="292929"/>
              </a:buClr>
              <a:buSzPts val="4000"/>
              <a:buFont typeface="Arial"/>
              <a:buChar char="•"/>
              <a:defRPr>
                <a:solidFill>
                  <a:srgbClr val="292929"/>
                </a:solidFill>
              </a:defRPr>
            </a:lvl3pPr>
            <a:lvl4pPr indent="-482600" lvl="3" marL="1828800" algn="l">
              <a:lnSpc>
                <a:spcPct val="100000"/>
              </a:lnSpc>
              <a:spcBef>
                <a:spcPts val="2667"/>
              </a:spcBef>
              <a:spcAft>
                <a:spcPts val="0"/>
              </a:spcAft>
              <a:buClr>
                <a:srgbClr val="292929"/>
              </a:buClr>
              <a:buSzPts val="4000"/>
              <a:buFont typeface="Arial"/>
              <a:buChar char="•"/>
              <a:defRPr>
                <a:solidFill>
                  <a:srgbClr val="292929"/>
                </a:solidFill>
              </a:defRPr>
            </a:lvl4pPr>
            <a:lvl5pPr indent="-482600" lvl="4" marL="2286000" algn="l">
              <a:lnSpc>
                <a:spcPct val="100000"/>
              </a:lnSpc>
              <a:spcBef>
                <a:spcPts val="2667"/>
              </a:spcBef>
              <a:spcAft>
                <a:spcPts val="0"/>
              </a:spcAft>
              <a:buClr>
                <a:srgbClr val="292929"/>
              </a:buClr>
              <a:buSzPts val="4000"/>
              <a:buFont typeface="Arial"/>
              <a:buChar char="•"/>
              <a:defRPr>
                <a:solidFill>
                  <a:srgbClr val="292929"/>
                </a:solidFill>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pic>
        <p:nvPicPr>
          <p:cNvPr descr="pasted-image.pdf" id="185" name="Google Shape;185;p94"/>
          <p:cNvPicPr preferRelativeResize="0"/>
          <p:nvPr/>
        </p:nvPicPr>
        <p:blipFill rotWithShape="1">
          <a:blip r:embed="rId3">
            <a:alphaModFix/>
          </a:blip>
          <a:srcRect b="0" l="0" r="0" t="0"/>
          <a:stretch/>
        </p:blipFill>
        <p:spPr>
          <a:xfrm>
            <a:off x="3207552" y="8668092"/>
            <a:ext cx="66421" cy="406402"/>
          </a:xfrm>
          <a:prstGeom prst="rect">
            <a:avLst/>
          </a:prstGeom>
          <a:noFill/>
          <a:ln>
            <a:noFill/>
          </a:ln>
        </p:spPr>
      </p:pic>
      <p:sp>
        <p:nvSpPr>
          <p:cNvPr id="186" name="Google Shape;186;p94"/>
          <p:cNvSpPr txBox="1"/>
          <p:nvPr/>
        </p:nvSpPr>
        <p:spPr>
          <a:xfrm>
            <a:off x="3348259" y="8531021"/>
            <a:ext cx="801091" cy="424116"/>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FFFFFF"/>
              </a:buClr>
              <a:buSzPts val="1867"/>
              <a:buFont typeface="Arial"/>
              <a:buNone/>
            </a:pPr>
            <a:r>
              <a:rPr b="1" i="0" lang="pt-BR" sz="1867" u="none" cap="none" strike="noStrike">
                <a:solidFill>
                  <a:srgbClr val="FFFFFF"/>
                </a:solidFill>
                <a:latin typeface="Open Sans"/>
                <a:ea typeface="Open Sans"/>
                <a:cs typeface="Open Sans"/>
                <a:sym typeface="Open Sans"/>
              </a:rPr>
              <a:t>SLIDE</a:t>
            </a:r>
            <a:endParaRPr b="1" i="0" sz="1867" u="none" cap="none" strike="noStrike">
              <a:solidFill>
                <a:srgbClr val="FFFFFF"/>
              </a:solidFill>
              <a:latin typeface="Open Sans"/>
              <a:ea typeface="Open Sans"/>
              <a:cs typeface="Open Sans"/>
              <a:sym typeface="Open Sans"/>
            </a:endParaRPr>
          </a:p>
        </p:txBody>
      </p:sp>
      <p:pic>
        <p:nvPicPr>
          <p:cNvPr descr="pasted-image.pdf" id="187" name="Google Shape;187;p94"/>
          <p:cNvPicPr preferRelativeResize="0"/>
          <p:nvPr/>
        </p:nvPicPr>
        <p:blipFill rotWithShape="1">
          <a:blip r:embed="rId4">
            <a:alphaModFix/>
          </a:blip>
          <a:srcRect b="0" l="0" r="0" t="0"/>
          <a:stretch/>
        </p:blipFill>
        <p:spPr>
          <a:xfrm>
            <a:off x="522445" y="8489918"/>
            <a:ext cx="2443489" cy="1048626"/>
          </a:xfrm>
          <a:prstGeom prst="rect">
            <a:avLst/>
          </a:prstGeom>
          <a:noFill/>
          <a:ln>
            <a:noFill/>
          </a:ln>
        </p:spPr>
      </p:pic>
      <p:sp>
        <p:nvSpPr>
          <p:cNvPr id="188" name="Google Shape;188;p94"/>
          <p:cNvSpPr txBox="1"/>
          <p:nvPr>
            <p:ph idx="12" type="sldNum"/>
          </p:nvPr>
        </p:nvSpPr>
        <p:spPr>
          <a:xfrm>
            <a:off x="3359302" y="8806579"/>
            <a:ext cx="407163" cy="389915"/>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1pPr>
            <a:lvl2pPr indent="0" lvl="1"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2pPr>
            <a:lvl3pPr indent="0" lvl="2"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3pPr>
            <a:lvl4pPr indent="0" lvl="3"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4pPr>
            <a:lvl5pPr indent="0" lvl="4"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5pPr>
            <a:lvl6pPr indent="0" lvl="5"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6pPr>
            <a:lvl7pPr indent="0" lvl="6"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7pPr>
            <a:lvl8pPr indent="0" lvl="7"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8pPr>
            <a:lvl9pPr indent="0" lvl="8"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pt-BR"/>
              <a:t>‹#›</a:t>
            </a:fld>
            <a:endParaRPr/>
          </a:p>
        </p:txBody>
      </p:sp>
      <p:sp>
        <p:nvSpPr>
          <p:cNvPr id="189" name="Google Shape;189;p94"/>
          <p:cNvSpPr txBox="1"/>
          <p:nvPr/>
        </p:nvSpPr>
        <p:spPr>
          <a:xfrm>
            <a:off x="552421" y="1786744"/>
            <a:ext cx="4438716" cy="2318583"/>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FFFFFF"/>
              </a:buClr>
              <a:buSzPts val="7200"/>
              <a:buFont typeface="Arial"/>
              <a:buNone/>
            </a:pPr>
            <a:r>
              <a:rPr b="1" i="0" lang="pt-BR" sz="7200" u="none" cap="none" strike="noStrike">
                <a:solidFill>
                  <a:srgbClr val="FFFFFF"/>
                </a:solidFill>
                <a:latin typeface="Open Sans"/>
                <a:ea typeface="Open Sans"/>
                <a:cs typeface="Open Sans"/>
                <a:sym typeface="Open Sans"/>
              </a:rPr>
              <a:t>Learning </a:t>
            </a:r>
            <a:endParaRPr/>
          </a:p>
          <a:p>
            <a:pPr indent="0" lvl="0" marL="228600" marR="0" rtl="0" algn="ctr">
              <a:lnSpc>
                <a:spcPct val="100000"/>
              </a:lnSpc>
              <a:spcBef>
                <a:spcPts val="0"/>
              </a:spcBef>
              <a:spcAft>
                <a:spcPts val="0"/>
              </a:spcAft>
              <a:buClr>
                <a:srgbClr val="FFFFFF"/>
              </a:buClr>
              <a:buSzPts val="7200"/>
              <a:buFont typeface="Arial"/>
              <a:buNone/>
            </a:pPr>
            <a:r>
              <a:rPr b="1" i="0" lang="pt-BR" sz="7200" u="none" cap="none" strike="noStrike">
                <a:solidFill>
                  <a:srgbClr val="FFFFFF"/>
                </a:solidFill>
                <a:latin typeface="Open Sans"/>
                <a:ea typeface="Open Sans"/>
                <a:cs typeface="Open Sans"/>
                <a:sym typeface="Open Sans"/>
              </a:rPr>
              <a:t> objectives</a:t>
            </a:r>
            <a:endParaRPr/>
          </a:p>
        </p:txBody>
      </p:sp>
      <p:sp>
        <p:nvSpPr>
          <p:cNvPr id="190" name="Google Shape;190;p94"/>
          <p:cNvSpPr/>
          <p:nvPr/>
        </p:nvSpPr>
        <p:spPr>
          <a:xfrm>
            <a:off x="4471987" y="4991049"/>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91" name="Google Shape;191;p94"/>
          <p:cNvSpPr/>
          <p:nvPr/>
        </p:nvSpPr>
        <p:spPr>
          <a:xfrm>
            <a:off x="1409685" y="5472065"/>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92" name="Google Shape;192;p94"/>
          <p:cNvSpPr/>
          <p:nvPr/>
        </p:nvSpPr>
        <p:spPr>
          <a:xfrm>
            <a:off x="3005129" y="5524449"/>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93" name="Google Shape;193;p94"/>
          <p:cNvSpPr/>
          <p:nvPr/>
        </p:nvSpPr>
        <p:spPr>
          <a:xfrm>
            <a:off x="233341" y="4681484"/>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94" name="Google Shape;194;p94"/>
          <p:cNvSpPr/>
          <p:nvPr/>
        </p:nvSpPr>
        <p:spPr>
          <a:xfrm>
            <a:off x="1433493" y="209486"/>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95" name="Google Shape;195;p94"/>
          <p:cNvSpPr/>
          <p:nvPr/>
        </p:nvSpPr>
        <p:spPr>
          <a:xfrm>
            <a:off x="257149" y="876244"/>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96" name="Google Shape;196;p94"/>
          <p:cNvSpPr/>
          <p:nvPr/>
        </p:nvSpPr>
        <p:spPr>
          <a:xfrm>
            <a:off x="121198" y="6224608"/>
            <a:ext cx="524523" cy="54764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97" name="Google Shape;197;p94"/>
          <p:cNvSpPr/>
          <p:nvPr/>
        </p:nvSpPr>
        <p:spPr>
          <a:xfrm>
            <a:off x="2834779" y="6925190"/>
            <a:ext cx="524523" cy="54764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98" name="Google Shape;198;p94"/>
          <p:cNvSpPr/>
          <p:nvPr/>
        </p:nvSpPr>
        <p:spPr>
          <a:xfrm>
            <a:off x="2156671" y="8305162"/>
            <a:ext cx="323869" cy="30243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99" name="Google Shape;199;p94"/>
          <p:cNvSpPr/>
          <p:nvPr/>
        </p:nvSpPr>
        <p:spPr>
          <a:xfrm>
            <a:off x="4030460" y="7983624"/>
            <a:ext cx="323869" cy="30243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200" name="Google Shape;200;p94"/>
          <p:cNvSpPr/>
          <p:nvPr/>
        </p:nvSpPr>
        <p:spPr>
          <a:xfrm>
            <a:off x="5477583" y="6194398"/>
            <a:ext cx="323869" cy="30243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201" name="Google Shape;201;p94"/>
          <p:cNvSpPr/>
          <p:nvPr/>
        </p:nvSpPr>
        <p:spPr>
          <a:xfrm>
            <a:off x="371593" y="7842725"/>
            <a:ext cx="323869" cy="30243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202" name="Google Shape;202;p94"/>
          <p:cNvSpPr/>
          <p:nvPr/>
        </p:nvSpPr>
        <p:spPr>
          <a:xfrm>
            <a:off x="4323072" y="6558155"/>
            <a:ext cx="524523" cy="54764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203" name="Google Shape;203;p94"/>
          <p:cNvSpPr/>
          <p:nvPr/>
        </p:nvSpPr>
        <p:spPr>
          <a:xfrm>
            <a:off x="1431123" y="6925190"/>
            <a:ext cx="524523" cy="54764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and text">
  <p:cSld name="Photo and text">
    <p:spTree>
      <p:nvGrpSpPr>
        <p:cNvPr id="204" name="Shape 204"/>
        <p:cNvGrpSpPr/>
        <p:nvPr/>
      </p:nvGrpSpPr>
      <p:grpSpPr>
        <a:xfrm>
          <a:off x="0" y="0"/>
          <a:ext cx="0" cy="0"/>
          <a:chOff x="0" y="0"/>
          <a:chExt cx="0" cy="0"/>
        </a:xfrm>
      </p:grpSpPr>
      <p:sp>
        <p:nvSpPr>
          <p:cNvPr id="205" name="Google Shape;205;p95"/>
          <p:cNvSpPr/>
          <p:nvPr>
            <p:ph idx="2" type="pic"/>
          </p:nvPr>
        </p:nvSpPr>
        <p:spPr>
          <a:xfrm>
            <a:off x="10576732" y="-1"/>
            <a:ext cx="6795615" cy="9753601"/>
          </a:xfrm>
          <a:prstGeom prst="rect">
            <a:avLst/>
          </a:prstGeom>
          <a:noFill/>
          <a:ln>
            <a:noFill/>
          </a:ln>
        </p:spPr>
        <p:txBody>
          <a:bodyPr anchorCtr="0" anchor="t" bIns="50800" lIns="50800" spcFirstLastPara="1" rIns="50800" wrap="square" tIns="50800">
            <a:normAutofit/>
          </a:bodyPr>
          <a:lstStyle>
            <a:lvl1pPr lvl="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1pPr>
            <a:lvl2pPr lvl="1"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2pPr>
            <a:lvl3pPr lvl="2"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3pPr>
            <a:lvl4pPr lvl="3"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4pPr>
            <a:lvl5pPr lvl="4"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5pPr>
            <a:lvl6pPr lvl="5"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6pPr>
            <a:lvl7pPr lvl="6"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7pPr>
            <a:lvl8pPr lvl="7"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8pPr>
            <a:lvl9pPr lvl="8"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9pPr>
          </a:lstStyle>
          <a:p/>
        </p:txBody>
      </p:sp>
      <p:sp>
        <p:nvSpPr>
          <p:cNvPr id="206" name="Google Shape;206;p95"/>
          <p:cNvSpPr txBox="1"/>
          <p:nvPr>
            <p:ph type="title"/>
          </p:nvPr>
        </p:nvSpPr>
        <p:spPr>
          <a:xfrm>
            <a:off x="1270039" y="635000"/>
            <a:ext cx="9117545" cy="1988692"/>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000000"/>
              </a:buClr>
              <a:buSzPts val="6400"/>
              <a:buFont typeface="Open Sans"/>
              <a:buNone/>
              <a:defRPr>
                <a:solidFill>
                  <a:srgbClr val="000000"/>
                </a:solidFill>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207" name="Google Shape;207;p95"/>
          <p:cNvSpPr txBox="1"/>
          <p:nvPr>
            <p:ph idx="1" type="body"/>
          </p:nvPr>
        </p:nvSpPr>
        <p:spPr>
          <a:xfrm>
            <a:off x="1270039" y="2616200"/>
            <a:ext cx="9117545" cy="4267200"/>
          </a:xfrm>
          <a:prstGeom prst="rect">
            <a:avLst/>
          </a:prstGeom>
          <a:noFill/>
          <a:ln>
            <a:noFill/>
          </a:ln>
        </p:spPr>
        <p:txBody>
          <a:bodyPr anchorCtr="0" anchor="t" bIns="50800" lIns="50800" spcFirstLastPara="1" rIns="50800" wrap="square" tIns="50800">
            <a:normAutofit/>
          </a:bodyPr>
          <a:lstStyle>
            <a:lvl1pPr indent="-228600" lvl="0" marL="457200" algn="l">
              <a:lnSpc>
                <a:spcPct val="100000"/>
              </a:lnSpc>
              <a:spcBef>
                <a:spcPts val="2667"/>
              </a:spcBef>
              <a:spcAft>
                <a:spcPts val="0"/>
              </a:spcAft>
              <a:buClr>
                <a:srgbClr val="292929"/>
              </a:buClr>
              <a:buSzPts val="4000"/>
              <a:buFont typeface="Open Sans"/>
              <a:buNone/>
              <a:defRPr>
                <a:solidFill>
                  <a:srgbClr val="292929"/>
                </a:solidFill>
              </a:defRPr>
            </a:lvl1pPr>
            <a:lvl2pPr indent="-228600" lvl="1" marL="914400" algn="l">
              <a:lnSpc>
                <a:spcPct val="100000"/>
              </a:lnSpc>
              <a:spcBef>
                <a:spcPts val="2667"/>
              </a:spcBef>
              <a:spcAft>
                <a:spcPts val="0"/>
              </a:spcAft>
              <a:buClr>
                <a:srgbClr val="292929"/>
              </a:buClr>
              <a:buSzPts val="4000"/>
              <a:buFont typeface="Open Sans"/>
              <a:buNone/>
              <a:defRPr>
                <a:solidFill>
                  <a:srgbClr val="292929"/>
                </a:solidFill>
              </a:defRPr>
            </a:lvl2pPr>
            <a:lvl3pPr indent="-228600" lvl="2" marL="1371600" algn="l">
              <a:lnSpc>
                <a:spcPct val="100000"/>
              </a:lnSpc>
              <a:spcBef>
                <a:spcPts val="2667"/>
              </a:spcBef>
              <a:spcAft>
                <a:spcPts val="0"/>
              </a:spcAft>
              <a:buClr>
                <a:srgbClr val="292929"/>
              </a:buClr>
              <a:buSzPts val="4000"/>
              <a:buFont typeface="Open Sans"/>
              <a:buNone/>
              <a:defRPr>
                <a:solidFill>
                  <a:srgbClr val="292929"/>
                </a:solidFill>
              </a:defRPr>
            </a:lvl3pPr>
            <a:lvl4pPr indent="-228600" lvl="3" marL="1828800" algn="l">
              <a:lnSpc>
                <a:spcPct val="100000"/>
              </a:lnSpc>
              <a:spcBef>
                <a:spcPts val="2667"/>
              </a:spcBef>
              <a:spcAft>
                <a:spcPts val="0"/>
              </a:spcAft>
              <a:buClr>
                <a:srgbClr val="292929"/>
              </a:buClr>
              <a:buSzPts val="4000"/>
              <a:buFont typeface="Open Sans"/>
              <a:buNone/>
              <a:defRPr>
                <a:solidFill>
                  <a:srgbClr val="292929"/>
                </a:solidFill>
              </a:defRPr>
            </a:lvl4pPr>
            <a:lvl5pPr indent="-228600" lvl="4" marL="2286000" algn="l">
              <a:lnSpc>
                <a:spcPct val="100000"/>
              </a:lnSpc>
              <a:spcBef>
                <a:spcPts val="2667"/>
              </a:spcBef>
              <a:spcAft>
                <a:spcPts val="0"/>
              </a:spcAft>
              <a:buClr>
                <a:srgbClr val="292929"/>
              </a:buClr>
              <a:buSzPts val="4000"/>
              <a:buFont typeface="Open Sans"/>
              <a:buNone/>
              <a:defRPr>
                <a:solidFill>
                  <a:srgbClr val="292929"/>
                </a:solidFill>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208" name="Google Shape;208;p95"/>
          <p:cNvSpPr txBox="1"/>
          <p:nvPr>
            <p:ph idx="3" type="body"/>
          </p:nvPr>
        </p:nvSpPr>
        <p:spPr>
          <a:xfrm>
            <a:off x="9766340" y="9099807"/>
            <a:ext cx="6549451" cy="406401"/>
          </a:xfrm>
          <a:prstGeom prst="rect">
            <a:avLst/>
          </a:prstGeom>
          <a:noFill/>
          <a:ln>
            <a:noFill/>
          </a:ln>
        </p:spPr>
        <p:txBody>
          <a:bodyPr anchorCtr="0" anchor="t" bIns="50800" lIns="50800" spcFirstLastPara="1" rIns="50800" wrap="square" tIns="50800">
            <a:normAutofit/>
          </a:bodyPr>
          <a:lstStyle>
            <a:lvl1pPr indent="-228600" lvl="0" marL="457200" algn="l">
              <a:lnSpc>
                <a:spcPct val="100000"/>
              </a:lnSpc>
              <a:spcBef>
                <a:spcPts val="0"/>
              </a:spcBef>
              <a:spcAft>
                <a:spcPts val="0"/>
              </a:spcAft>
              <a:buClr>
                <a:srgbClr val="00A585"/>
              </a:buClr>
              <a:buSzPts val="4000"/>
              <a:buFont typeface="Open Sans"/>
              <a:buNone/>
              <a:defRPr b="1">
                <a:solidFill>
                  <a:srgbClr val="00A585"/>
                </a:solidFill>
                <a:latin typeface="Open Sans"/>
                <a:ea typeface="Open Sans"/>
                <a:cs typeface="Open Sans"/>
                <a:sym typeface="Open Sans"/>
              </a:defRPr>
            </a:lvl1pPr>
            <a:lvl2pPr indent="-314325" lvl="1" marL="914400" algn="l">
              <a:lnSpc>
                <a:spcPct val="100000"/>
              </a:lnSpc>
              <a:spcBef>
                <a:spcPts val="2667"/>
              </a:spcBef>
              <a:spcAft>
                <a:spcPts val="0"/>
              </a:spcAft>
              <a:buClr>
                <a:srgbClr val="292929"/>
              </a:buClr>
              <a:buSzPts val="1350"/>
              <a:buChar char="•"/>
              <a:defRPr/>
            </a:lvl2pPr>
            <a:lvl3pPr indent="-314325" lvl="2" marL="1371600" algn="l">
              <a:lnSpc>
                <a:spcPct val="100000"/>
              </a:lnSpc>
              <a:spcBef>
                <a:spcPts val="2667"/>
              </a:spcBef>
              <a:spcAft>
                <a:spcPts val="0"/>
              </a:spcAft>
              <a:buClr>
                <a:srgbClr val="292929"/>
              </a:buClr>
              <a:buSzPts val="1350"/>
              <a:buChar char="•"/>
              <a:defRPr/>
            </a:lvl3pPr>
            <a:lvl4pPr indent="-314325" lvl="3" marL="1828800" algn="l">
              <a:lnSpc>
                <a:spcPct val="100000"/>
              </a:lnSpc>
              <a:spcBef>
                <a:spcPts val="2667"/>
              </a:spcBef>
              <a:spcAft>
                <a:spcPts val="0"/>
              </a:spcAft>
              <a:buClr>
                <a:srgbClr val="292929"/>
              </a:buClr>
              <a:buSzPts val="1350"/>
              <a:buChar char="•"/>
              <a:defRPr/>
            </a:lvl4pPr>
            <a:lvl5pPr indent="-314325" lvl="4" marL="2286000" algn="l">
              <a:lnSpc>
                <a:spcPct val="100000"/>
              </a:lnSpc>
              <a:spcBef>
                <a:spcPts val="2667"/>
              </a:spcBef>
              <a:spcAft>
                <a:spcPts val="0"/>
              </a:spcAft>
              <a:buClr>
                <a:srgbClr val="292929"/>
              </a:buClr>
              <a:buSzPts val="1350"/>
              <a:buChar char="•"/>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209" name="Google Shape;209;p95"/>
          <p:cNvSpPr txBox="1"/>
          <p:nvPr>
            <p:ph idx="12" type="sldNum"/>
          </p:nvPr>
        </p:nvSpPr>
        <p:spPr>
          <a:xfrm>
            <a:off x="3396741" y="8803219"/>
            <a:ext cx="418384" cy="410369"/>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1pPr>
            <a:lvl2pPr indent="0" lvl="1"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2pPr>
            <a:lvl3pPr indent="0" lvl="2"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3pPr>
            <a:lvl4pPr indent="0" lvl="3"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4pPr>
            <a:lvl5pPr indent="0" lvl="4"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5pPr>
            <a:lvl6pPr indent="0" lvl="5"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6pPr>
            <a:lvl7pPr indent="0" lvl="6"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7pPr>
            <a:lvl8pPr indent="0" lvl="7"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8pPr>
            <a:lvl9pPr indent="0" lvl="8"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Bullets">
  <p:cSld name="Title &amp; Bullets">
    <p:spTree>
      <p:nvGrpSpPr>
        <p:cNvPr id="210" name="Shape 210"/>
        <p:cNvGrpSpPr/>
        <p:nvPr/>
      </p:nvGrpSpPr>
      <p:grpSpPr>
        <a:xfrm>
          <a:off x="0" y="0"/>
          <a:ext cx="0" cy="0"/>
          <a:chOff x="0" y="0"/>
          <a:chExt cx="0" cy="0"/>
        </a:xfrm>
      </p:grpSpPr>
      <p:sp>
        <p:nvSpPr>
          <p:cNvPr id="211" name="Google Shape;211;p96"/>
          <p:cNvSpPr txBox="1"/>
          <p:nvPr>
            <p:ph type="title"/>
          </p:nvPr>
        </p:nvSpPr>
        <p:spPr>
          <a:xfrm>
            <a:off x="396511" y="26900"/>
            <a:ext cx="14800185" cy="2159000"/>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000000"/>
              </a:buClr>
              <a:buSzPts val="6400"/>
              <a:buFont typeface="Open Sans"/>
              <a:buNone/>
              <a:defRPr>
                <a:solidFill>
                  <a:srgbClr val="000000"/>
                </a:solidFill>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212" name="Google Shape;212;p96"/>
          <p:cNvSpPr txBox="1"/>
          <p:nvPr>
            <p:ph idx="1" type="body"/>
          </p:nvPr>
        </p:nvSpPr>
        <p:spPr>
          <a:xfrm>
            <a:off x="1270039" y="2603500"/>
            <a:ext cx="14800185" cy="6286500"/>
          </a:xfrm>
          <a:prstGeom prst="rect">
            <a:avLst/>
          </a:prstGeom>
          <a:noFill/>
          <a:ln>
            <a:noFill/>
          </a:ln>
        </p:spPr>
        <p:txBody>
          <a:bodyPr anchorCtr="0" anchor="t" bIns="50800" lIns="50800" spcFirstLastPara="1" rIns="50800" wrap="square" tIns="50800">
            <a:normAutofit/>
          </a:bodyPr>
          <a:lstStyle>
            <a:lvl1pPr indent="-314325" lvl="0" marL="457200" algn="l">
              <a:lnSpc>
                <a:spcPct val="100000"/>
              </a:lnSpc>
              <a:spcBef>
                <a:spcPts val="2667"/>
              </a:spcBef>
              <a:spcAft>
                <a:spcPts val="0"/>
              </a:spcAft>
              <a:buClr>
                <a:srgbClr val="292929"/>
              </a:buClr>
              <a:buSzPts val="1350"/>
              <a:buChar char="•"/>
              <a:defRPr/>
            </a:lvl1pPr>
            <a:lvl2pPr indent="-314325" lvl="1" marL="914400" algn="l">
              <a:lnSpc>
                <a:spcPct val="100000"/>
              </a:lnSpc>
              <a:spcBef>
                <a:spcPts val="2667"/>
              </a:spcBef>
              <a:spcAft>
                <a:spcPts val="0"/>
              </a:spcAft>
              <a:buClr>
                <a:srgbClr val="292929"/>
              </a:buClr>
              <a:buSzPts val="1350"/>
              <a:buChar char="•"/>
              <a:defRPr/>
            </a:lvl2pPr>
            <a:lvl3pPr indent="-314325" lvl="2" marL="1371600" algn="l">
              <a:lnSpc>
                <a:spcPct val="100000"/>
              </a:lnSpc>
              <a:spcBef>
                <a:spcPts val="2667"/>
              </a:spcBef>
              <a:spcAft>
                <a:spcPts val="0"/>
              </a:spcAft>
              <a:buClr>
                <a:srgbClr val="292929"/>
              </a:buClr>
              <a:buSzPts val="1350"/>
              <a:buChar char="•"/>
              <a:defRPr/>
            </a:lvl3pPr>
            <a:lvl4pPr indent="-314325" lvl="3" marL="1828800" algn="l">
              <a:lnSpc>
                <a:spcPct val="100000"/>
              </a:lnSpc>
              <a:spcBef>
                <a:spcPts val="2667"/>
              </a:spcBef>
              <a:spcAft>
                <a:spcPts val="0"/>
              </a:spcAft>
              <a:buClr>
                <a:srgbClr val="292929"/>
              </a:buClr>
              <a:buSzPts val="1350"/>
              <a:buChar char="•"/>
              <a:defRPr/>
            </a:lvl4pPr>
            <a:lvl5pPr indent="-314325" lvl="4" marL="2286000" algn="l">
              <a:lnSpc>
                <a:spcPct val="100000"/>
              </a:lnSpc>
              <a:spcBef>
                <a:spcPts val="2667"/>
              </a:spcBef>
              <a:spcAft>
                <a:spcPts val="0"/>
              </a:spcAft>
              <a:buClr>
                <a:srgbClr val="292929"/>
              </a:buClr>
              <a:buSzPts val="1350"/>
              <a:buChar char="•"/>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213" name="Google Shape;213;p96"/>
          <p:cNvSpPr txBox="1"/>
          <p:nvPr>
            <p:ph idx="12" type="sldNum"/>
          </p:nvPr>
        </p:nvSpPr>
        <p:spPr>
          <a:xfrm>
            <a:off x="3386653" y="8785759"/>
            <a:ext cx="394339" cy="389915"/>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None/>
              <a:defRPr/>
            </a:lvl1pPr>
            <a:lvl2pPr indent="0" lvl="1" marL="0" algn="l">
              <a:lnSpc>
                <a:spcPct val="100000"/>
              </a:lnSpc>
              <a:spcBef>
                <a:spcPts val="0"/>
              </a:spcBef>
              <a:spcAft>
                <a:spcPts val="0"/>
              </a:spcAft>
              <a:buNone/>
              <a:defRPr/>
            </a:lvl2pPr>
            <a:lvl3pPr indent="0" lvl="2" marL="0" algn="l">
              <a:lnSpc>
                <a:spcPct val="100000"/>
              </a:lnSpc>
              <a:spcBef>
                <a:spcPts val="0"/>
              </a:spcBef>
              <a:spcAft>
                <a:spcPts val="0"/>
              </a:spcAft>
              <a:buNone/>
              <a:defRPr/>
            </a:lvl3pPr>
            <a:lvl4pPr indent="0" lvl="3" marL="0" algn="l">
              <a:lnSpc>
                <a:spcPct val="100000"/>
              </a:lnSpc>
              <a:spcBef>
                <a:spcPts val="0"/>
              </a:spcBef>
              <a:spcAft>
                <a:spcPts val="0"/>
              </a:spcAft>
              <a:buNone/>
              <a:defRPr/>
            </a:lvl4pPr>
            <a:lvl5pPr indent="0" lvl="4" marL="0" algn="l">
              <a:lnSpc>
                <a:spcPct val="100000"/>
              </a:lnSpc>
              <a:spcBef>
                <a:spcPts val="0"/>
              </a:spcBef>
              <a:spcAft>
                <a:spcPts val="0"/>
              </a:spcAft>
              <a:buNone/>
              <a:defRPr/>
            </a:lvl5pPr>
            <a:lvl6pPr indent="0" lvl="5" marL="0" algn="l">
              <a:lnSpc>
                <a:spcPct val="100000"/>
              </a:lnSpc>
              <a:spcBef>
                <a:spcPts val="0"/>
              </a:spcBef>
              <a:spcAft>
                <a:spcPts val="0"/>
              </a:spcAft>
              <a:buNone/>
              <a:defRPr/>
            </a:lvl6pPr>
            <a:lvl7pPr indent="0" lvl="6" marL="0" algn="l">
              <a:lnSpc>
                <a:spcPct val="100000"/>
              </a:lnSpc>
              <a:spcBef>
                <a:spcPts val="0"/>
              </a:spcBef>
              <a:spcAft>
                <a:spcPts val="0"/>
              </a:spcAft>
              <a:buNone/>
              <a:defRPr/>
            </a:lvl7pPr>
            <a:lvl8pPr indent="0" lvl="7" marL="0" algn="l">
              <a:lnSpc>
                <a:spcPct val="100000"/>
              </a:lnSpc>
              <a:spcBef>
                <a:spcPts val="0"/>
              </a:spcBef>
              <a:spcAft>
                <a:spcPts val="0"/>
              </a:spcAft>
              <a:buNone/>
              <a:defRPr/>
            </a:lvl8pPr>
            <a:lvl9pPr indent="0" lvl="8" marL="0" algn="l">
              <a:lnSpc>
                <a:spcPct val="100000"/>
              </a:lnSpc>
              <a:spcBef>
                <a:spcPts val="0"/>
              </a:spcBef>
              <a:spcAft>
                <a:spcPts val="0"/>
              </a:spcAft>
              <a:buNone/>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d page" showMasterSp="0">
  <p:cSld name="End page">
    <p:spTree>
      <p:nvGrpSpPr>
        <p:cNvPr id="214" name="Shape 214"/>
        <p:cNvGrpSpPr/>
        <p:nvPr/>
      </p:nvGrpSpPr>
      <p:grpSpPr>
        <a:xfrm>
          <a:off x="0" y="0"/>
          <a:ext cx="0" cy="0"/>
          <a:chOff x="0" y="0"/>
          <a:chExt cx="0" cy="0"/>
        </a:xfrm>
      </p:grpSpPr>
      <p:pic>
        <p:nvPicPr>
          <p:cNvPr descr="pasted-image.pdf" id="215" name="Google Shape;215;p97"/>
          <p:cNvPicPr preferRelativeResize="0"/>
          <p:nvPr/>
        </p:nvPicPr>
        <p:blipFill rotWithShape="1">
          <a:blip r:embed="rId2">
            <a:alphaModFix/>
          </a:blip>
          <a:srcRect b="0" l="0" r="0" t="0"/>
          <a:stretch/>
        </p:blipFill>
        <p:spPr>
          <a:xfrm>
            <a:off x="3721119" y="3469182"/>
            <a:ext cx="4836076" cy="2205640"/>
          </a:xfrm>
          <a:prstGeom prst="rect">
            <a:avLst/>
          </a:prstGeom>
          <a:noFill/>
          <a:ln>
            <a:noFill/>
          </a:ln>
        </p:spPr>
      </p:pic>
      <p:pic>
        <p:nvPicPr>
          <p:cNvPr descr="pasted-image.pdf" id="216" name="Google Shape;216;p97"/>
          <p:cNvPicPr preferRelativeResize="0"/>
          <p:nvPr/>
        </p:nvPicPr>
        <p:blipFill rotWithShape="1">
          <a:blip r:embed="rId3">
            <a:alphaModFix/>
          </a:blip>
          <a:srcRect b="0" l="0" r="0" t="0"/>
          <a:stretch/>
        </p:blipFill>
        <p:spPr>
          <a:xfrm>
            <a:off x="9051524" y="3976666"/>
            <a:ext cx="117777" cy="1190673"/>
          </a:xfrm>
          <a:prstGeom prst="rect">
            <a:avLst/>
          </a:prstGeom>
          <a:noFill/>
          <a:ln>
            <a:noFill/>
          </a:ln>
        </p:spPr>
      </p:pic>
      <p:sp>
        <p:nvSpPr>
          <p:cNvPr id="217" name="Google Shape;217;p97"/>
          <p:cNvSpPr txBox="1"/>
          <p:nvPr/>
        </p:nvSpPr>
        <p:spPr>
          <a:xfrm>
            <a:off x="9663630" y="4366761"/>
            <a:ext cx="7082075" cy="1121678"/>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00A585"/>
              </a:buClr>
              <a:buSzPts val="6400"/>
              <a:buFont typeface="Arial"/>
              <a:buNone/>
            </a:pPr>
            <a:r>
              <a:rPr b="1" i="0" lang="pt-BR" sz="6400" u="none" cap="none" strike="noStrike">
                <a:solidFill>
                  <a:srgbClr val="00A585"/>
                </a:solidFill>
                <a:latin typeface="Open Sans"/>
                <a:ea typeface="Open Sans"/>
                <a:cs typeface="Open Sans"/>
                <a:sym typeface="Open Sans"/>
              </a:rPr>
              <a:t>YOU</a:t>
            </a:r>
            <a:endParaRPr/>
          </a:p>
        </p:txBody>
      </p:sp>
      <p:sp>
        <p:nvSpPr>
          <p:cNvPr id="218" name="Google Shape;218;p97"/>
          <p:cNvSpPr txBox="1"/>
          <p:nvPr/>
        </p:nvSpPr>
        <p:spPr>
          <a:xfrm>
            <a:off x="9595893" y="3557851"/>
            <a:ext cx="7345475" cy="1367899"/>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000000"/>
              </a:buClr>
              <a:buSzPts val="8000"/>
              <a:buFont typeface="Arial"/>
              <a:buNone/>
            </a:pPr>
            <a:r>
              <a:rPr b="0" i="0" lang="pt-BR" sz="8000" u="none" cap="none" strike="noStrike">
                <a:solidFill>
                  <a:srgbClr val="000000"/>
                </a:solidFill>
                <a:latin typeface="Open Sans Light"/>
                <a:ea typeface="Open Sans Light"/>
                <a:cs typeface="Open Sans Light"/>
                <a:sym typeface="Open Sans Light"/>
              </a:rPr>
              <a:t>THANK</a:t>
            </a:r>
            <a:endParaRPr/>
          </a:p>
        </p:txBody>
      </p:sp>
      <p:sp>
        <p:nvSpPr>
          <p:cNvPr id="219" name="Google Shape;219;p97"/>
          <p:cNvSpPr txBox="1"/>
          <p:nvPr>
            <p:ph idx="12" type="sldNum"/>
          </p:nvPr>
        </p:nvSpPr>
        <p:spPr>
          <a:xfrm>
            <a:off x="8661667" y="9251950"/>
            <a:ext cx="394339" cy="389915"/>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None/>
              <a:defRPr/>
            </a:lvl1pPr>
            <a:lvl2pPr indent="0" lvl="1" marL="0" algn="l">
              <a:lnSpc>
                <a:spcPct val="100000"/>
              </a:lnSpc>
              <a:spcBef>
                <a:spcPts val="0"/>
              </a:spcBef>
              <a:spcAft>
                <a:spcPts val="0"/>
              </a:spcAft>
              <a:buNone/>
              <a:defRPr/>
            </a:lvl2pPr>
            <a:lvl3pPr indent="0" lvl="2" marL="0" algn="l">
              <a:lnSpc>
                <a:spcPct val="100000"/>
              </a:lnSpc>
              <a:spcBef>
                <a:spcPts val="0"/>
              </a:spcBef>
              <a:spcAft>
                <a:spcPts val="0"/>
              </a:spcAft>
              <a:buNone/>
              <a:defRPr/>
            </a:lvl3pPr>
            <a:lvl4pPr indent="0" lvl="3" marL="0" algn="l">
              <a:lnSpc>
                <a:spcPct val="100000"/>
              </a:lnSpc>
              <a:spcBef>
                <a:spcPts val="0"/>
              </a:spcBef>
              <a:spcAft>
                <a:spcPts val="0"/>
              </a:spcAft>
              <a:buNone/>
              <a:defRPr/>
            </a:lvl4pPr>
            <a:lvl5pPr indent="0" lvl="4" marL="0" algn="l">
              <a:lnSpc>
                <a:spcPct val="100000"/>
              </a:lnSpc>
              <a:spcBef>
                <a:spcPts val="0"/>
              </a:spcBef>
              <a:spcAft>
                <a:spcPts val="0"/>
              </a:spcAft>
              <a:buNone/>
              <a:defRPr/>
            </a:lvl5pPr>
            <a:lvl6pPr indent="0" lvl="5" marL="0" algn="l">
              <a:lnSpc>
                <a:spcPct val="100000"/>
              </a:lnSpc>
              <a:spcBef>
                <a:spcPts val="0"/>
              </a:spcBef>
              <a:spcAft>
                <a:spcPts val="0"/>
              </a:spcAft>
              <a:buNone/>
              <a:defRPr/>
            </a:lvl6pPr>
            <a:lvl7pPr indent="0" lvl="6" marL="0" algn="l">
              <a:lnSpc>
                <a:spcPct val="100000"/>
              </a:lnSpc>
              <a:spcBef>
                <a:spcPts val="0"/>
              </a:spcBef>
              <a:spcAft>
                <a:spcPts val="0"/>
              </a:spcAft>
              <a:buNone/>
              <a:defRPr/>
            </a:lvl7pPr>
            <a:lvl8pPr indent="0" lvl="7" marL="0" algn="l">
              <a:lnSpc>
                <a:spcPct val="100000"/>
              </a:lnSpc>
              <a:spcBef>
                <a:spcPts val="0"/>
              </a:spcBef>
              <a:spcAft>
                <a:spcPts val="0"/>
              </a:spcAft>
              <a:buNone/>
              <a:defRPr/>
            </a:lvl8pPr>
            <a:lvl9pPr indent="0" lvl="8" marL="0" algn="l">
              <a:lnSpc>
                <a:spcPct val="100000"/>
              </a:lnSpc>
              <a:spcBef>
                <a:spcPts val="0"/>
              </a:spcBef>
              <a:spcAft>
                <a:spcPts val="0"/>
              </a:spcAft>
              <a:buNone/>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Page" showMasterSp="0" type="tx">
  <p:cSld name="TITLE_AND_BODY">
    <p:spTree>
      <p:nvGrpSpPr>
        <p:cNvPr id="227" name="Shape 227"/>
        <p:cNvGrpSpPr/>
        <p:nvPr/>
      </p:nvGrpSpPr>
      <p:grpSpPr>
        <a:xfrm>
          <a:off x="0" y="0"/>
          <a:ext cx="0" cy="0"/>
          <a:chOff x="0" y="0"/>
          <a:chExt cx="0" cy="0"/>
        </a:xfrm>
      </p:grpSpPr>
      <p:sp>
        <p:nvSpPr>
          <p:cNvPr id="228" name="Google Shape;228;p79"/>
          <p:cNvSpPr txBox="1"/>
          <p:nvPr>
            <p:ph type="title"/>
          </p:nvPr>
        </p:nvSpPr>
        <p:spPr>
          <a:xfrm>
            <a:off x="7120322" y="1148760"/>
            <a:ext cx="7450169" cy="1190673"/>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000000"/>
              </a:buClr>
              <a:buSzPts val="8000"/>
              <a:buFont typeface="Open Sans Light"/>
              <a:buNone/>
              <a:defRPr sz="8000" cap="none">
                <a:solidFill>
                  <a:srgbClr val="000000"/>
                </a:solidFill>
                <a:latin typeface="Open Sans Light"/>
                <a:ea typeface="Open Sans Light"/>
                <a:cs typeface="Open Sans Light"/>
                <a:sym typeface="Open Sans Light"/>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pic>
        <p:nvPicPr>
          <p:cNvPr descr="pasted-image.pdf" id="229" name="Google Shape;229;p79"/>
          <p:cNvPicPr preferRelativeResize="0"/>
          <p:nvPr/>
        </p:nvPicPr>
        <p:blipFill rotWithShape="1">
          <a:blip r:embed="rId2">
            <a:alphaModFix/>
          </a:blip>
          <a:srcRect b="0" l="0" r="0" t="0"/>
          <a:stretch/>
        </p:blipFill>
        <p:spPr>
          <a:xfrm>
            <a:off x="6599189" y="695004"/>
            <a:ext cx="189836" cy="1919173"/>
          </a:xfrm>
          <a:prstGeom prst="rect">
            <a:avLst/>
          </a:prstGeom>
          <a:noFill/>
          <a:ln>
            <a:noFill/>
          </a:ln>
        </p:spPr>
      </p:pic>
      <p:sp>
        <p:nvSpPr>
          <p:cNvPr id="230" name="Google Shape;230;p79"/>
          <p:cNvSpPr txBox="1"/>
          <p:nvPr>
            <p:ph idx="12" type="sldNum"/>
          </p:nvPr>
        </p:nvSpPr>
        <p:spPr>
          <a:xfrm>
            <a:off x="8661667" y="9251950"/>
            <a:ext cx="394339" cy="389915"/>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None/>
              <a:defRPr/>
            </a:lvl1pPr>
            <a:lvl2pPr indent="0" lvl="1" marL="0" algn="l">
              <a:lnSpc>
                <a:spcPct val="100000"/>
              </a:lnSpc>
              <a:spcBef>
                <a:spcPts val="0"/>
              </a:spcBef>
              <a:spcAft>
                <a:spcPts val="0"/>
              </a:spcAft>
              <a:buNone/>
              <a:defRPr/>
            </a:lvl2pPr>
            <a:lvl3pPr indent="0" lvl="2" marL="0" algn="l">
              <a:lnSpc>
                <a:spcPct val="100000"/>
              </a:lnSpc>
              <a:spcBef>
                <a:spcPts val="0"/>
              </a:spcBef>
              <a:spcAft>
                <a:spcPts val="0"/>
              </a:spcAft>
              <a:buNone/>
              <a:defRPr/>
            </a:lvl3pPr>
            <a:lvl4pPr indent="0" lvl="3" marL="0" algn="l">
              <a:lnSpc>
                <a:spcPct val="100000"/>
              </a:lnSpc>
              <a:spcBef>
                <a:spcPts val="0"/>
              </a:spcBef>
              <a:spcAft>
                <a:spcPts val="0"/>
              </a:spcAft>
              <a:buNone/>
              <a:defRPr/>
            </a:lvl4pPr>
            <a:lvl5pPr indent="0" lvl="4" marL="0" algn="l">
              <a:lnSpc>
                <a:spcPct val="100000"/>
              </a:lnSpc>
              <a:spcBef>
                <a:spcPts val="0"/>
              </a:spcBef>
              <a:spcAft>
                <a:spcPts val="0"/>
              </a:spcAft>
              <a:buNone/>
              <a:defRPr/>
            </a:lvl5pPr>
            <a:lvl6pPr indent="0" lvl="5" marL="0" algn="l">
              <a:lnSpc>
                <a:spcPct val="100000"/>
              </a:lnSpc>
              <a:spcBef>
                <a:spcPts val="0"/>
              </a:spcBef>
              <a:spcAft>
                <a:spcPts val="0"/>
              </a:spcAft>
              <a:buNone/>
              <a:defRPr/>
            </a:lvl6pPr>
            <a:lvl7pPr indent="0" lvl="6" marL="0" algn="l">
              <a:lnSpc>
                <a:spcPct val="100000"/>
              </a:lnSpc>
              <a:spcBef>
                <a:spcPts val="0"/>
              </a:spcBef>
              <a:spcAft>
                <a:spcPts val="0"/>
              </a:spcAft>
              <a:buNone/>
              <a:defRPr/>
            </a:lvl7pPr>
            <a:lvl8pPr indent="0" lvl="7" marL="0" algn="l">
              <a:lnSpc>
                <a:spcPct val="100000"/>
              </a:lnSpc>
              <a:spcBef>
                <a:spcPts val="0"/>
              </a:spcBef>
              <a:spcAft>
                <a:spcPts val="0"/>
              </a:spcAft>
              <a:buNone/>
              <a:defRPr/>
            </a:lvl8pPr>
            <a:lvl9pPr indent="0" lvl="8" marL="0" algn="l">
              <a:lnSpc>
                <a:spcPct val="100000"/>
              </a:lnSpc>
              <a:spcBef>
                <a:spcPts val="0"/>
              </a:spcBef>
              <a:spcAft>
                <a:spcPts val="0"/>
              </a:spcAft>
              <a:buNone/>
              <a:defRPr/>
            </a:lvl9pPr>
          </a:lstStyle>
          <a:p>
            <a:pPr indent="0" lvl="0" marL="0" rtl="0" algn="l">
              <a:spcBef>
                <a:spcPts val="0"/>
              </a:spcBef>
              <a:spcAft>
                <a:spcPts val="0"/>
              </a:spcAft>
              <a:buNone/>
            </a:pPr>
            <a:fld id="{00000000-1234-1234-1234-123412341234}" type="slidenum">
              <a:rPr lang="pt-BR"/>
              <a:t>‹#›</a:t>
            </a:fld>
            <a:endParaRPr/>
          </a:p>
        </p:txBody>
      </p:sp>
      <p:pic>
        <p:nvPicPr>
          <p:cNvPr descr="pasted-image.pdf" id="231" name="Google Shape;231;p79"/>
          <p:cNvPicPr preferRelativeResize="0"/>
          <p:nvPr/>
        </p:nvPicPr>
        <p:blipFill rotWithShape="1">
          <a:blip r:embed="rId3">
            <a:alphaModFix/>
          </a:blip>
          <a:srcRect b="0" l="0" r="0" t="0"/>
          <a:stretch/>
        </p:blipFill>
        <p:spPr>
          <a:xfrm>
            <a:off x="476628" y="369044"/>
            <a:ext cx="5870575" cy="2513867"/>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p:cSld name="Title &amp; Subtitle">
    <p:spTree>
      <p:nvGrpSpPr>
        <p:cNvPr id="232" name="Shape 232"/>
        <p:cNvGrpSpPr/>
        <p:nvPr/>
      </p:nvGrpSpPr>
      <p:grpSpPr>
        <a:xfrm>
          <a:off x="0" y="0"/>
          <a:ext cx="0" cy="0"/>
          <a:chOff x="0" y="0"/>
          <a:chExt cx="0" cy="0"/>
        </a:xfrm>
      </p:grpSpPr>
      <p:sp>
        <p:nvSpPr>
          <p:cNvPr id="233" name="Google Shape;233;p98"/>
          <p:cNvSpPr txBox="1"/>
          <p:nvPr>
            <p:ph type="title"/>
          </p:nvPr>
        </p:nvSpPr>
        <p:spPr>
          <a:xfrm>
            <a:off x="392704" y="70423"/>
            <a:ext cx="13953494" cy="1130300"/>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000000"/>
              </a:buClr>
              <a:buSzPts val="6400"/>
              <a:buFont typeface="Open Sans"/>
              <a:buNone/>
              <a:defRPr>
                <a:solidFill>
                  <a:srgbClr val="000000"/>
                </a:solidFill>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234" name="Google Shape;234;p98"/>
          <p:cNvSpPr txBox="1"/>
          <p:nvPr>
            <p:ph idx="1" type="body"/>
          </p:nvPr>
        </p:nvSpPr>
        <p:spPr>
          <a:xfrm>
            <a:off x="1231991" y="1200723"/>
            <a:ext cx="13953494" cy="4831360"/>
          </a:xfrm>
          <a:prstGeom prst="rect">
            <a:avLst/>
          </a:prstGeom>
          <a:noFill/>
          <a:ln>
            <a:noFill/>
          </a:ln>
        </p:spPr>
        <p:txBody>
          <a:bodyPr anchorCtr="0" anchor="t" bIns="50800" lIns="50800" spcFirstLastPara="1" rIns="50800" wrap="square" tIns="50800">
            <a:normAutofit/>
          </a:bodyPr>
          <a:lstStyle>
            <a:lvl1pPr indent="-228600" lvl="0" marL="457200" algn="l">
              <a:lnSpc>
                <a:spcPct val="100000"/>
              </a:lnSpc>
              <a:spcBef>
                <a:spcPts val="2667"/>
              </a:spcBef>
              <a:spcAft>
                <a:spcPts val="0"/>
              </a:spcAft>
              <a:buClr>
                <a:srgbClr val="292929"/>
              </a:buClr>
              <a:buSzPts val="4000"/>
              <a:buFont typeface="Open Sans"/>
              <a:buNone/>
              <a:defRPr/>
            </a:lvl1pPr>
            <a:lvl2pPr indent="-228600" lvl="1" marL="914400" algn="l">
              <a:lnSpc>
                <a:spcPct val="100000"/>
              </a:lnSpc>
              <a:spcBef>
                <a:spcPts val="2667"/>
              </a:spcBef>
              <a:spcAft>
                <a:spcPts val="0"/>
              </a:spcAft>
              <a:buClr>
                <a:srgbClr val="292929"/>
              </a:buClr>
              <a:buSzPts val="4000"/>
              <a:buFont typeface="Open Sans"/>
              <a:buNone/>
              <a:defRPr/>
            </a:lvl2pPr>
            <a:lvl3pPr indent="-228600" lvl="2" marL="1371600" algn="l">
              <a:lnSpc>
                <a:spcPct val="100000"/>
              </a:lnSpc>
              <a:spcBef>
                <a:spcPts val="2667"/>
              </a:spcBef>
              <a:spcAft>
                <a:spcPts val="0"/>
              </a:spcAft>
              <a:buClr>
                <a:srgbClr val="292929"/>
              </a:buClr>
              <a:buSzPts val="4000"/>
              <a:buFont typeface="Open Sans"/>
              <a:buNone/>
              <a:defRPr/>
            </a:lvl3pPr>
            <a:lvl4pPr indent="-228600" lvl="3" marL="1828800" algn="l">
              <a:lnSpc>
                <a:spcPct val="100000"/>
              </a:lnSpc>
              <a:spcBef>
                <a:spcPts val="2667"/>
              </a:spcBef>
              <a:spcAft>
                <a:spcPts val="0"/>
              </a:spcAft>
              <a:buClr>
                <a:srgbClr val="292929"/>
              </a:buClr>
              <a:buSzPts val="4000"/>
              <a:buFont typeface="Open Sans"/>
              <a:buNone/>
              <a:defRPr/>
            </a:lvl4pPr>
            <a:lvl5pPr indent="-228600" lvl="4" marL="2286000" algn="l">
              <a:lnSpc>
                <a:spcPct val="100000"/>
              </a:lnSpc>
              <a:spcBef>
                <a:spcPts val="2667"/>
              </a:spcBef>
              <a:spcAft>
                <a:spcPts val="0"/>
              </a:spcAft>
              <a:buClr>
                <a:srgbClr val="292929"/>
              </a:buClr>
              <a:buSzPts val="4000"/>
              <a:buFont typeface="Open Sans"/>
              <a:buNone/>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235" name="Google Shape;235;p98"/>
          <p:cNvSpPr txBox="1"/>
          <p:nvPr>
            <p:ph idx="12" type="sldNum"/>
          </p:nvPr>
        </p:nvSpPr>
        <p:spPr>
          <a:xfrm>
            <a:off x="3390428" y="8809567"/>
            <a:ext cx="394339" cy="389915"/>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None/>
              <a:defRPr/>
            </a:lvl1pPr>
            <a:lvl2pPr indent="0" lvl="1" marL="0" algn="l">
              <a:lnSpc>
                <a:spcPct val="100000"/>
              </a:lnSpc>
              <a:spcBef>
                <a:spcPts val="0"/>
              </a:spcBef>
              <a:spcAft>
                <a:spcPts val="0"/>
              </a:spcAft>
              <a:buNone/>
              <a:defRPr/>
            </a:lvl2pPr>
            <a:lvl3pPr indent="0" lvl="2" marL="0" algn="l">
              <a:lnSpc>
                <a:spcPct val="100000"/>
              </a:lnSpc>
              <a:spcBef>
                <a:spcPts val="0"/>
              </a:spcBef>
              <a:spcAft>
                <a:spcPts val="0"/>
              </a:spcAft>
              <a:buNone/>
              <a:defRPr/>
            </a:lvl3pPr>
            <a:lvl4pPr indent="0" lvl="3" marL="0" algn="l">
              <a:lnSpc>
                <a:spcPct val="100000"/>
              </a:lnSpc>
              <a:spcBef>
                <a:spcPts val="0"/>
              </a:spcBef>
              <a:spcAft>
                <a:spcPts val="0"/>
              </a:spcAft>
              <a:buNone/>
              <a:defRPr/>
            </a:lvl4pPr>
            <a:lvl5pPr indent="0" lvl="4" marL="0" algn="l">
              <a:lnSpc>
                <a:spcPct val="100000"/>
              </a:lnSpc>
              <a:spcBef>
                <a:spcPts val="0"/>
              </a:spcBef>
              <a:spcAft>
                <a:spcPts val="0"/>
              </a:spcAft>
              <a:buNone/>
              <a:defRPr/>
            </a:lvl5pPr>
            <a:lvl6pPr indent="0" lvl="5" marL="0" algn="l">
              <a:lnSpc>
                <a:spcPct val="100000"/>
              </a:lnSpc>
              <a:spcBef>
                <a:spcPts val="0"/>
              </a:spcBef>
              <a:spcAft>
                <a:spcPts val="0"/>
              </a:spcAft>
              <a:buNone/>
              <a:defRPr/>
            </a:lvl6pPr>
            <a:lvl7pPr indent="0" lvl="6" marL="0" algn="l">
              <a:lnSpc>
                <a:spcPct val="100000"/>
              </a:lnSpc>
              <a:spcBef>
                <a:spcPts val="0"/>
              </a:spcBef>
              <a:spcAft>
                <a:spcPts val="0"/>
              </a:spcAft>
              <a:buNone/>
              <a:defRPr/>
            </a:lvl7pPr>
            <a:lvl8pPr indent="0" lvl="7" marL="0" algn="l">
              <a:lnSpc>
                <a:spcPct val="100000"/>
              </a:lnSpc>
              <a:spcBef>
                <a:spcPts val="0"/>
              </a:spcBef>
              <a:spcAft>
                <a:spcPts val="0"/>
              </a:spcAft>
              <a:buNone/>
              <a:defRPr/>
            </a:lvl8pPr>
            <a:lvl9pPr indent="0" lvl="8" marL="0" algn="l">
              <a:lnSpc>
                <a:spcPct val="100000"/>
              </a:lnSpc>
              <a:spcBef>
                <a:spcPts val="0"/>
              </a:spcBef>
              <a:spcAft>
                <a:spcPts val="0"/>
              </a:spcAft>
              <a:buNone/>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copy" showMasterSp="0">
  <p:cSld name="Title &amp; Subtitle copy">
    <p:spTree>
      <p:nvGrpSpPr>
        <p:cNvPr id="236" name="Shape 236"/>
        <p:cNvGrpSpPr/>
        <p:nvPr/>
      </p:nvGrpSpPr>
      <p:grpSpPr>
        <a:xfrm>
          <a:off x="0" y="0"/>
          <a:ext cx="0" cy="0"/>
          <a:chOff x="0" y="0"/>
          <a:chExt cx="0" cy="0"/>
        </a:xfrm>
      </p:grpSpPr>
      <p:pic>
        <p:nvPicPr>
          <p:cNvPr id="237" name="Google Shape;237;p99"/>
          <p:cNvPicPr preferRelativeResize="0"/>
          <p:nvPr/>
        </p:nvPicPr>
        <p:blipFill rotWithShape="1">
          <a:blip r:embed="rId2">
            <a:alphaModFix/>
          </a:blip>
          <a:srcRect b="13245" l="55019" r="0" t="12740"/>
          <a:stretch/>
        </p:blipFill>
        <p:spPr>
          <a:xfrm>
            <a:off x="3971" y="-7099"/>
            <a:ext cx="6316089" cy="9760699"/>
          </a:xfrm>
          <a:prstGeom prst="rect">
            <a:avLst/>
          </a:prstGeom>
          <a:noFill/>
          <a:ln>
            <a:noFill/>
          </a:ln>
        </p:spPr>
      </p:pic>
      <p:sp>
        <p:nvSpPr>
          <p:cNvPr id="238" name="Google Shape;238;p99"/>
          <p:cNvSpPr txBox="1"/>
          <p:nvPr>
            <p:ph type="title"/>
          </p:nvPr>
        </p:nvSpPr>
        <p:spPr>
          <a:xfrm>
            <a:off x="6361565" y="1638300"/>
            <a:ext cx="9285313" cy="1130300"/>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292929"/>
              </a:buClr>
              <a:buSzPts val="6400"/>
              <a:buFont typeface="Open Sans"/>
              <a:buNone/>
              <a:defRPr>
                <a:solidFill>
                  <a:srgbClr val="292929"/>
                </a:solidFill>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239" name="Google Shape;239;p99"/>
          <p:cNvSpPr txBox="1"/>
          <p:nvPr>
            <p:ph idx="1" type="body"/>
          </p:nvPr>
        </p:nvSpPr>
        <p:spPr>
          <a:xfrm>
            <a:off x="6667513" y="3302296"/>
            <a:ext cx="9518732" cy="4831360"/>
          </a:xfrm>
          <a:prstGeom prst="rect">
            <a:avLst/>
          </a:prstGeom>
          <a:noFill/>
          <a:ln>
            <a:noFill/>
          </a:ln>
        </p:spPr>
        <p:txBody>
          <a:bodyPr anchorCtr="0" anchor="t" bIns="50800" lIns="50800" spcFirstLastPara="1" rIns="50800" wrap="square" tIns="50800">
            <a:normAutofit/>
          </a:bodyPr>
          <a:lstStyle>
            <a:lvl1pPr indent="-482600" lvl="0" marL="457200" algn="l">
              <a:lnSpc>
                <a:spcPct val="100000"/>
              </a:lnSpc>
              <a:spcBef>
                <a:spcPts val="2667"/>
              </a:spcBef>
              <a:spcAft>
                <a:spcPts val="0"/>
              </a:spcAft>
              <a:buClr>
                <a:srgbClr val="292929"/>
              </a:buClr>
              <a:buSzPts val="4000"/>
              <a:buFont typeface="Arial"/>
              <a:buChar char="•"/>
              <a:defRPr>
                <a:solidFill>
                  <a:srgbClr val="292929"/>
                </a:solidFill>
              </a:defRPr>
            </a:lvl1pPr>
            <a:lvl2pPr indent="-482600" lvl="1" marL="914400" algn="l">
              <a:lnSpc>
                <a:spcPct val="100000"/>
              </a:lnSpc>
              <a:spcBef>
                <a:spcPts val="2667"/>
              </a:spcBef>
              <a:spcAft>
                <a:spcPts val="0"/>
              </a:spcAft>
              <a:buClr>
                <a:srgbClr val="292929"/>
              </a:buClr>
              <a:buSzPts val="4000"/>
              <a:buFont typeface="Arial"/>
              <a:buChar char="•"/>
              <a:defRPr>
                <a:solidFill>
                  <a:srgbClr val="292929"/>
                </a:solidFill>
              </a:defRPr>
            </a:lvl2pPr>
            <a:lvl3pPr indent="-482600" lvl="2" marL="1371600" algn="l">
              <a:lnSpc>
                <a:spcPct val="100000"/>
              </a:lnSpc>
              <a:spcBef>
                <a:spcPts val="2667"/>
              </a:spcBef>
              <a:spcAft>
                <a:spcPts val="0"/>
              </a:spcAft>
              <a:buClr>
                <a:srgbClr val="292929"/>
              </a:buClr>
              <a:buSzPts val="4000"/>
              <a:buFont typeface="Arial"/>
              <a:buChar char="•"/>
              <a:defRPr>
                <a:solidFill>
                  <a:srgbClr val="292929"/>
                </a:solidFill>
              </a:defRPr>
            </a:lvl3pPr>
            <a:lvl4pPr indent="-482600" lvl="3" marL="1828800" algn="l">
              <a:lnSpc>
                <a:spcPct val="100000"/>
              </a:lnSpc>
              <a:spcBef>
                <a:spcPts val="2667"/>
              </a:spcBef>
              <a:spcAft>
                <a:spcPts val="0"/>
              </a:spcAft>
              <a:buClr>
                <a:srgbClr val="292929"/>
              </a:buClr>
              <a:buSzPts val="4000"/>
              <a:buFont typeface="Arial"/>
              <a:buChar char="•"/>
              <a:defRPr>
                <a:solidFill>
                  <a:srgbClr val="292929"/>
                </a:solidFill>
              </a:defRPr>
            </a:lvl4pPr>
            <a:lvl5pPr indent="-482600" lvl="4" marL="2286000" algn="l">
              <a:lnSpc>
                <a:spcPct val="100000"/>
              </a:lnSpc>
              <a:spcBef>
                <a:spcPts val="2667"/>
              </a:spcBef>
              <a:spcAft>
                <a:spcPts val="0"/>
              </a:spcAft>
              <a:buClr>
                <a:srgbClr val="292929"/>
              </a:buClr>
              <a:buSzPts val="4000"/>
              <a:buFont typeface="Arial"/>
              <a:buChar char="•"/>
              <a:defRPr>
                <a:solidFill>
                  <a:srgbClr val="292929"/>
                </a:solidFill>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pic>
        <p:nvPicPr>
          <p:cNvPr descr="pasted-image.pdf" id="240" name="Google Shape;240;p99"/>
          <p:cNvPicPr preferRelativeResize="0"/>
          <p:nvPr/>
        </p:nvPicPr>
        <p:blipFill rotWithShape="1">
          <a:blip r:embed="rId3">
            <a:alphaModFix/>
          </a:blip>
          <a:srcRect b="0" l="0" r="0" t="0"/>
          <a:stretch/>
        </p:blipFill>
        <p:spPr>
          <a:xfrm>
            <a:off x="3207552" y="8668092"/>
            <a:ext cx="66421" cy="406402"/>
          </a:xfrm>
          <a:prstGeom prst="rect">
            <a:avLst/>
          </a:prstGeom>
          <a:noFill/>
          <a:ln>
            <a:noFill/>
          </a:ln>
        </p:spPr>
      </p:pic>
      <p:sp>
        <p:nvSpPr>
          <p:cNvPr id="241" name="Google Shape;241;p99"/>
          <p:cNvSpPr txBox="1"/>
          <p:nvPr/>
        </p:nvSpPr>
        <p:spPr>
          <a:xfrm>
            <a:off x="3348259" y="8531021"/>
            <a:ext cx="801091" cy="424116"/>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FFFFFF"/>
              </a:buClr>
              <a:buSzPts val="1867"/>
              <a:buFont typeface="Arial"/>
              <a:buNone/>
            </a:pPr>
            <a:r>
              <a:rPr b="1" i="0" lang="pt-BR" sz="1867" u="none" cap="none" strike="noStrike">
                <a:solidFill>
                  <a:srgbClr val="FFFFFF"/>
                </a:solidFill>
                <a:latin typeface="Open Sans"/>
                <a:ea typeface="Open Sans"/>
                <a:cs typeface="Open Sans"/>
                <a:sym typeface="Open Sans"/>
              </a:rPr>
              <a:t>SLIDE</a:t>
            </a:r>
            <a:endParaRPr b="1" i="0" sz="1867" u="none" cap="none" strike="noStrike">
              <a:solidFill>
                <a:srgbClr val="FFFFFF"/>
              </a:solidFill>
              <a:latin typeface="Open Sans"/>
              <a:ea typeface="Open Sans"/>
              <a:cs typeface="Open Sans"/>
              <a:sym typeface="Open Sans"/>
            </a:endParaRPr>
          </a:p>
        </p:txBody>
      </p:sp>
      <p:pic>
        <p:nvPicPr>
          <p:cNvPr descr="pasted-image.pdf" id="242" name="Google Shape;242;p99"/>
          <p:cNvPicPr preferRelativeResize="0"/>
          <p:nvPr/>
        </p:nvPicPr>
        <p:blipFill rotWithShape="1">
          <a:blip r:embed="rId4">
            <a:alphaModFix/>
          </a:blip>
          <a:srcRect b="0" l="0" r="0" t="0"/>
          <a:stretch/>
        </p:blipFill>
        <p:spPr>
          <a:xfrm>
            <a:off x="522445" y="8489918"/>
            <a:ext cx="2443489" cy="1048626"/>
          </a:xfrm>
          <a:prstGeom prst="rect">
            <a:avLst/>
          </a:prstGeom>
          <a:noFill/>
          <a:ln>
            <a:noFill/>
          </a:ln>
        </p:spPr>
      </p:pic>
      <p:sp>
        <p:nvSpPr>
          <p:cNvPr id="243" name="Google Shape;243;p99"/>
          <p:cNvSpPr txBox="1"/>
          <p:nvPr>
            <p:ph idx="12" type="sldNum"/>
          </p:nvPr>
        </p:nvSpPr>
        <p:spPr>
          <a:xfrm>
            <a:off x="3359302" y="8806579"/>
            <a:ext cx="407163" cy="389915"/>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1pPr>
            <a:lvl2pPr indent="0" lvl="1"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2pPr>
            <a:lvl3pPr indent="0" lvl="2"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3pPr>
            <a:lvl4pPr indent="0" lvl="3"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4pPr>
            <a:lvl5pPr indent="0" lvl="4"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5pPr>
            <a:lvl6pPr indent="0" lvl="5"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6pPr>
            <a:lvl7pPr indent="0" lvl="6"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7pPr>
            <a:lvl8pPr indent="0" lvl="7"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8pPr>
            <a:lvl9pPr indent="0" lvl="8"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pt-BR"/>
              <a:t>‹#›</a:t>
            </a:fld>
            <a:endParaRPr/>
          </a:p>
        </p:txBody>
      </p:sp>
      <p:sp>
        <p:nvSpPr>
          <p:cNvPr id="244" name="Google Shape;244;p99"/>
          <p:cNvSpPr txBox="1"/>
          <p:nvPr/>
        </p:nvSpPr>
        <p:spPr>
          <a:xfrm>
            <a:off x="552421" y="1786744"/>
            <a:ext cx="4438716" cy="2318583"/>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FFFFFF"/>
              </a:buClr>
              <a:buSzPts val="7200"/>
              <a:buFont typeface="Arial"/>
              <a:buNone/>
            </a:pPr>
            <a:r>
              <a:rPr b="1" i="0" lang="pt-BR" sz="7200" u="none" cap="none" strike="noStrike">
                <a:solidFill>
                  <a:srgbClr val="FFFFFF"/>
                </a:solidFill>
                <a:latin typeface="Open Sans"/>
                <a:ea typeface="Open Sans"/>
                <a:cs typeface="Open Sans"/>
                <a:sym typeface="Open Sans"/>
              </a:rPr>
              <a:t>Learning </a:t>
            </a:r>
            <a:endParaRPr/>
          </a:p>
          <a:p>
            <a:pPr indent="0" lvl="0" marL="228600" marR="0" rtl="0" algn="ctr">
              <a:lnSpc>
                <a:spcPct val="100000"/>
              </a:lnSpc>
              <a:spcBef>
                <a:spcPts val="0"/>
              </a:spcBef>
              <a:spcAft>
                <a:spcPts val="0"/>
              </a:spcAft>
              <a:buClr>
                <a:srgbClr val="FFFFFF"/>
              </a:buClr>
              <a:buSzPts val="7200"/>
              <a:buFont typeface="Arial"/>
              <a:buNone/>
            </a:pPr>
            <a:r>
              <a:rPr b="1" i="0" lang="pt-BR" sz="7200" u="none" cap="none" strike="noStrike">
                <a:solidFill>
                  <a:srgbClr val="FFFFFF"/>
                </a:solidFill>
                <a:latin typeface="Open Sans"/>
                <a:ea typeface="Open Sans"/>
                <a:cs typeface="Open Sans"/>
                <a:sym typeface="Open Sans"/>
              </a:rPr>
              <a:t> objectives</a:t>
            </a:r>
            <a:endParaRPr/>
          </a:p>
        </p:txBody>
      </p:sp>
      <p:sp>
        <p:nvSpPr>
          <p:cNvPr id="245" name="Google Shape;245;p99"/>
          <p:cNvSpPr/>
          <p:nvPr/>
        </p:nvSpPr>
        <p:spPr>
          <a:xfrm>
            <a:off x="4471987" y="4991049"/>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246" name="Google Shape;246;p99"/>
          <p:cNvSpPr/>
          <p:nvPr/>
        </p:nvSpPr>
        <p:spPr>
          <a:xfrm>
            <a:off x="1409685" y="5472065"/>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247" name="Google Shape;247;p99"/>
          <p:cNvSpPr/>
          <p:nvPr/>
        </p:nvSpPr>
        <p:spPr>
          <a:xfrm>
            <a:off x="3005129" y="5524449"/>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248" name="Google Shape;248;p99"/>
          <p:cNvSpPr/>
          <p:nvPr/>
        </p:nvSpPr>
        <p:spPr>
          <a:xfrm>
            <a:off x="233341" y="4681484"/>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249" name="Google Shape;249;p99"/>
          <p:cNvSpPr/>
          <p:nvPr/>
        </p:nvSpPr>
        <p:spPr>
          <a:xfrm>
            <a:off x="1433493" y="209486"/>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250" name="Google Shape;250;p99"/>
          <p:cNvSpPr/>
          <p:nvPr/>
        </p:nvSpPr>
        <p:spPr>
          <a:xfrm>
            <a:off x="257149" y="876244"/>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251" name="Google Shape;251;p99"/>
          <p:cNvSpPr/>
          <p:nvPr/>
        </p:nvSpPr>
        <p:spPr>
          <a:xfrm>
            <a:off x="121198" y="6224608"/>
            <a:ext cx="524523" cy="54764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252" name="Google Shape;252;p99"/>
          <p:cNvSpPr/>
          <p:nvPr/>
        </p:nvSpPr>
        <p:spPr>
          <a:xfrm>
            <a:off x="2834779" y="6925190"/>
            <a:ext cx="524523" cy="54764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253" name="Google Shape;253;p99"/>
          <p:cNvSpPr/>
          <p:nvPr/>
        </p:nvSpPr>
        <p:spPr>
          <a:xfrm>
            <a:off x="2156671" y="8305162"/>
            <a:ext cx="323869" cy="30243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254" name="Google Shape;254;p99"/>
          <p:cNvSpPr/>
          <p:nvPr/>
        </p:nvSpPr>
        <p:spPr>
          <a:xfrm>
            <a:off x="4030460" y="7983624"/>
            <a:ext cx="323869" cy="30243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255" name="Google Shape;255;p99"/>
          <p:cNvSpPr/>
          <p:nvPr/>
        </p:nvSpPr>
        <p:spPr>
          <a:xfrm>
            <a:off x="5477583" y="6194398"/>
            <a:ext cx="323869" cy="30243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256" name="Google Shape;256;p99"/>
          <p:cNvSpPr/>
          <p:nvPr/>
        </p:nvSpPr>
        <p:spPr>
          <a:xfrm>
            <a:off x="371593" y="7842725"/>
            <a:ext cx="323869" cy="30243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257" name="Google Shape;257;p99"/>
          <p:cNvSpPr/>
          <p:nvPr/>
        </p:nvSpPr>
        <p:spPr>
          <a:xfrm>
            <a:off x="4323072" y="6558155"/>
            <a:ext cx="524523" cy="54764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258" name="Google Shape;258;p99"/>
          <p:cNvSpPr/>
          <p:nvPr/>
        </p:nvSpPr>
        <p:spPr>
          <a:xfrm>
            <a:off x="1431123" y="6925190"/>
            <a:ext cx="524523" cy="54764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and text">
  <p:cSld name="Photo and text">
    <p:spTree>
      <p:nvGrpSpPr>
        <p:cNvPr id="259" name="Shape 259"/>
        <p:cNvGrpSpPr/>
        <p:nvPr/>
      </p:nvGrpSpPr>
      <p:grpSpPr>
        <a:xfrm>
          <a:off x="0" y="0"/>
          <a:ext cx="0" cy="0"/>
          <a:chOff x="0" y="0"/>
          <a:chExt cx="0" cy="0"/>
        </a:xfrm>
      </p:grpSpPr>
      <p:sp>
        <p:nvSpPr>
          <p:cNvPr id="260" name="Google Shape;260;p100"/>
          <p:cNvSpPr/>
          <p:nvPr>
            <p:ph idx="2" type="pic"/>
          </p:nvPr>
        </p:nvSpPr>
        <p:spPr>
          <a:xfrm>
            <a:off x="10576732" y="-1"/>
            <a:ext cx="6795615" cy="9753601"/>
          </a:xfrm>
          <a:prstGeom prst="rect">
            <a:avLst/>
          </a:prstGeom>
          <a:noFill/>
          <a:ln>
            <a:noFill/>
          </a:ln>
        </p:spPr>
        <p:txBody>
          <a:bodyPr anchorCtr="0" anchor="t" bIns="50800" lIns="50800" spcFirstLastPara="1" rIns="50800" wrap="square" tIns="50800">
            <a:normAutofit/>
          </a:bodyPr>
          <a:lstStyle>
            <a:lvl1pPr lvl="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1pPr>
            <a:lvl2pPr lvl="1"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2pPr>
            <a:lvl3pPr lvl="2"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3pPr>
            <a:lvl4pPr lvl="3"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4pPr>
            <a:lvl5pPr lvl="4"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5pPr>
            <a:lvl6pPr lvl="5"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6pPr>
            <a:lvl7pPr lvl="6"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7pPr>
            <a:lvl8pPr lvl="7"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8pPr>
            <a:lvl9pPr lvl="8"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9pPr>
          </a:lstStyle>
          <a:p/>
        </p:txBody>
      </p:sp>
      <p:sp>
        <p:nvSpPr>
          <p:cNvPr id="261" name="Google Shape;261;p100"/>
          <p:cNvSpPr txBox="1"/>
          <p:nvPr>
            <p:ph type="title"/>
          </p:nvPr>
        </p:nvSpPr>
        <p:spPr>
          <a:xfrm>
            <a:off x="1270039" y="635000"/>
            <a:ext cx="9117545" cy="1988692"/>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000000"/>
              </a:buClr>
              <a:buSzPts val="6400"/>
              <a:buFont typeface="Open Sans"/>
              <a:buNone/>
              <a:defRPr>
                <a:solidFill>
                  <a:srgbClr val="000000"/>
                </a:solidFill>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262" name="Google Shape;262;p100"/>
          <p:cNvSpPr txBox="1"/>
          <p:nvPr>
            <p:ph idx="1" type="body"/>
          </p:nvPr>
        </p:nvSpPr>
        <p:spPr>
          <a:xfrm>
            <a:off x="1270039" y="2616200"/>
            <a:ext cx="9117545" cy="4267200"/>
          </a:xfrm>
          <a:prstGeom prst="rect">
            <a:avLst/>
          </a:prstGeom>
          <a:noFill/>
          <a:ln>
            <a:noFill/>
          </a:ln>
        </p:spPr>
        <p:txBody>
          <a:bodyPr anchorCtr="0" anchor="t" bIns="50800" lIns="50800" spcFirstLastPara="1" rIns="50800" wrap="square" tIns="50800">
            <a:normAutofit/>
          </a:bodyPr>
          <a:lstStyle>
            <a:lvl1pPr indent="-228600" lvl="0" marL="457200" algn="l">
              <a:lnSpc>
                <a:spcPct val="100000"/>
              </a:lnSpc>
              <a:spcBef>
                <a:spcPts val="2667"/>
              </a:spcBef>
              <a:spcAft>
                <a:spcPts val="0"/>
              </a:spcAft>
              <a:buClr>
                <a:srgbClr val="292929"/>
              </a:buClr>
              <a:buSzPts val="4000"/>
              <a:buFont typeface="Open Sans"/>
              <a:buNone/>
              <a:defRPr>
                <a:solidFill>
                  <a:srgbClr val="292929"/>
                </a:solidFill>
              </a:defRPr>
            </a:lvl1pPr>
            <a:lvl2pPr indent="-228600" lvl="1" marL="914400" algn="l">
              <a:lnSpc>
                <a:spcPct val="100000"/>
              </a:lnSpc>
              <a:spcBef>
                <a:spcPts val="2667"/>
              </a:spcBef>
              <a:spcAft>
                <a:spcPts val="0"/>
              </a:spcAft>
              <a:buClr>
                <a:srgbClr val="292929"/>
              </a:buClr>
              <a:buSzPts val="4000"/>
              <a:buFont typeface="Open Sans"/>
              <a:buNone/>
              <a:defRPr>
                <a:solidFill>
                  <a:srgbClr val="292929"/>
                </a:solidFill>
              </a:defRPr>
            </a:lvl2pPr>
            <a:lvl3pPr indent="-228600" lvl="2" marL="1371600" algn="l">
              <a:lnSpc>
                <a:spcPct val="100000"/>
              </a:lnSpc>
              <a:spcBef>
                <a:spcPts val="2667"/>
              </a:spcBef>
              <a:spcAft>
                <a:spcPts val="0"/>
              </a:spcAft>
              <a:buClr>
                <a:srgbClr val="292929"/>
              </a:buClr>
              <a:buSzPts val="4000"/>
              <a:buFont typeface="Open Sans"/>
              <a:buNone/>
              <a:defRPr>
                <a:solidFill>
                  <a:srgbClr val="292929"/>
                </a:solidFill>
              </a:defRPr>
            </a:lvl3pPr>
            <a:lvl4pPr indent="-228600" lvl="3" marL="1828800" algn="l">
              <a:lnSpc>
                <a:spcPct val="100000"/>
              </a:lnSpc>
              <a:spcBef>
                <a:spcPts val="2667"/>
              </a:spcBef>
              <a:spcAft>
                <a:spcPts val="0"/>
              </a:spcAft>
              <a:buClr>
                <a:srgbClr val="292929"/>
              </a:buClr>
              <a:buSzPts val="4000"/>
              <a:buFont typeface="Open Sans"/>
              <a:buNone/>
              <a:defRPr>
                <a:solidFill>
                  <a:srgbClr val="292929"/>
                </a:solidFill>
              </a:defRPr>
            </a:lvl4pPr>
            <a:lvl5pPr indent="-228600" lvl="4" marL="2286000" algn="l">
              <a:lnSpc>
                <a:spcPct val="100000"/>
              </a:lnSpc>
              <a:spcBef>
                <a:spcPts val="2667"/>
              </a:spcBef>
              <a:spcAft>
                <a:spcPts val="0"/>
              </a:spcAft>
              <a:buClr>
                <a:srgbClr val="292929"/>
              </a:buClr>
              <a:buSzPts val="4000"/>
              <a:buFont typeface="Open Sans"/>
              <a:buNone/>
              <a:defRPr>
                <a:solidFill>
                  <a:srgbClr val="292929"/>
                </a:solidFill>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263" name="Google Shape;263;p100"/>
          <p:cNvSpPr txBox="1"/>
          <p:nvPr>
            <p:ph idx="3" type="body"/>
          </p:nvPr>
        </p:nvSpPr>
        <p:spPr>
          <a:xfrm>
            <a:off x="9766340" y="9099807"/>
            <a:ext cx="6549451" cy="406401"/>
          </a:xfrm>
          <a:prstGeom prst="rect">
            <a:avLst/>
          </a:prstGeom>
          <a:noFill/>
          <a:ln>
            <a:noFill/>
          </a:ln>
        </p:spPr>
        <p:txBody>
          <a:bodyPr anchorCtr="0" anchor="t" bIns="50800" lIns="50800" spcFirstLastPara="1" rIns="50800" wrap="square" tIns="50800">
            <a:normAutofit/>
          </a:bodyPr>
          <a:lstStyle>
            <a:lvl1pPr indent="-228600" lvl="0" marL="457200" algn="l">
              <a:lnSpc>
                <a:spcPct val="100000"/>
              </a:lnSpc>
              <a:spcBef>
                <a:spcPts val="0"/>
              </a:spcBef>
              <a:spcAft>
                <a:spcPts val="0"/>
              </a:spcAft>
              <a:buClr>
                <a:srgbClr val="00A585"/>
              </a:buClr>
              <a:buSzPts val="4000"/>
              <a:buFont typeface="Open Sans"/>
              <a:buNone/>
              <a:defRPr b="1">
                <a:solidFill>
                  <a:srgbClr val="00A585"/>
                </a:solidFill>
                <a:latin typeface="Open Sans"/>
                <a:ea typeface="Open Sans"/>
                <a:cs typeface="Open Sans"/>
                <a:sym typeface="Open Sans"/>
              </a:defRPr>
            </a:lvl1pPr>
            <a:lvl2pPr indent="-314325" lvl="1" marL="914400" algn="l">
              <a:lnSpc>
                <a:spcPct val="100000"/>
              </a:lnSpc>
              <a:spcBef>
                <a:spcPts val="2667"/>
              </a:spcBef>
              <a:spcAft>
                <a:spcPts val="0"/>
              </a:spcAft>
              <a:buClr>
                <a:srgbClr val="292929"/>
              </a:buClr>
              <a:buSzPts val="1350"/>
              <a:buChar char="•"/>
              <a:defRPr/>
            </a:lvl2pPr>
            <a:lvl3pPr indent="-314325" lvl="2" marL="1371600" algn="l">
              <a:lnSpc>
                <a:spcPct val="100000"/>
              </a:lnSpc>
              <a:spcBef>
                <a:spcPts val="2667"/>
              </a:spcBef>
              <a:spcAft>
                <a:spcPts val="0"/>
              </a:spcAft>
              <a:buClr>
                <a:srgbClr val="292929"/>
              </a:buClr>
              <a:buSzPts val="1350"/>
              <a:buChar char="•"/>
              <a:defRPr/>
            </a:lvl3pPr>
            <a:lvl4pPr indent="-314325" lvl="3" marL="1828800" algn="l">
              <a:lnSpc>
                <a:spcPct val="100000"/>
              </a:lnSpc>
              <a:spcBef>
                <a:spcPts val="2667"/>
              </a:spcBef>
              <a:spcAft>
                <a:spcPts val="0"/>
              </a:spcAft>
              <a:buClr>
                <a:srgbClr val="292929"/>
              </a:buClr>
              <a:buSzPts val="1350"/>
              <a:buChar char="•"/>
              <a:defRPr/>
            </a:lvl4pPr>
            <a:lvl5pPr indent="-314325" lvl="4" marL="2286000" algn="l">
              <a:lnSpc>
                <a:spcPct val="100000"/>
              </a:lnSpc>
              <a:spcBef>
                <a:spcPts val="2667"/>
              </a:spcBef>
              <a:spcAft>
                <a:spcPts val="0"/>
              </a:spcAft>
              <a:buClr>
                <a:srgbClr val="292929"/>
              </a:buClr>
              <a:buSzPts val="1350"/>
              <a:buChar char="•"/>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264" name="Google Shape;264;p100"/>
          <p:cNvSpPr txBox="1"/>
          <p:nvPr>
            <p:ph idx="12" type="sldNum"/>
          </p:nvPr>
        </p:nvSpPr>
        <p:spPr>
          <a:xfrm>
            <a:off x="3396741" y="8803219"/>
            <a:ext cx="418384" cy="410369"/>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1pPr>
            <a:lvl2pPr indent="0" lvl="1"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2pPr>
            <a:lvl3pPr indent="0" lvl="2"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3pPr>
            <a:lvl4pPr indent="0" lvl="3"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4pPr>
            <a:lvl5pPr indent="0" lvl="4"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5pPr>
            <a:lvl6pPr indent="0" lvl="5"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6pPr>
            <a:lvl7pPr indent="0" lvl="6"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7pPr>
            <a:lvl8pPr indent="0" lvl="7"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8pPr>
            <a:lvl9pPr indent="0" lvl="8"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Bullets">
  <p:cSld name="Title &amp; Bullets">
    <p:spTree>
      <p:nvGrpSpPr>
        <p:cNvPr id="265" name="Shape 265"/>
        <p:cNvGrpSpPr/>
        <p:nvPr/>
      </p:nvGrpSpPr>
      <p:grpSpPr>
        <a:xfrm>
          <a:off x="0" y="0"/>
          <a:ext cx="0" cy="0"/>
          <a:chOff x="0" y="0"/>
          <a:chExt cx="0" cy="0"/>
        </a:xfrm>
      </p:grpSpPr>
      <p:sp>
        <p:nvSpPr>
          <p:cNvPr id="266" name="Google Shape;266;p101"/>
          <p:cNvSpPr txBox="1"/>
          <p:nvPr>
            <p:ph type="title"/>
          </p:nvPr>
        </p:nvSpPr>
        <p:spPr>
          <a:xfrm>
            <a:off x="396511" y="26900"/>
            <a:ext cx="14800185" cy="2159000"/>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000000"/>
              </a:buClr>
              <a:buSzPts val="6400"/>
              <a:buFont typeface="Open Sans"/>
              <a:buNone/>
              <a:defRPr>
                <a:solidFill>
                  <a:srgbClr val="000000"/>
                </a:solidFill>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267" name="Google Shape;267;p101"/>
          <p:cNvSpPr txBox="1"/>
          <p:nvPr>
            <p:ph idx="1" type="body"/>
          </p:nvPr>
        </p:nvSpPr>
        <p:spPr>
          <a:xfrm>
            <a:off x="1270039" y="2603500"/>
            <a:ext cx="14800185" cy="6286500"/>
          </a:xfrm>
          <a:prstGeom prst="rect">
            <a:avLst/>
          </a:prstGeom>
          <a:noFill/>
          <a:ln>
            <a:noFill/>
          </a:ln>
        </p:spPr>
        <p:txBody>
          <a:bodyPr anchorCtr="0" anchor="t" bIns="50800" lIns="50800" spcFirstLastPara="1" rIns="50800" wrap="square" tIns="50800">
            <a:normAutofit/>
          </a:bodyPr>
          <a:lstStyle>
            <a:lvl1pPr indent="-314325" lvl="0" marL="457200" algn="l">
              <a:lnSpc>
                <a:spcPct val="100000"/>
              </a:lnSpc>
              <a:spcBef>
                <a:spcPts val="2667"/>
              </a:spcBef>
              <a:spcAft>
                <a:spcPts val="0"/>
              </a:spcAft>
              <a:buClr>
                <a:srgbClr val="292929"/>
              </a:buClr>
              <a:buSzPts val="1350"/>
              <a:buChar char="•"/>
              <a:defRPr/>
            </a:lvl1pPr>
            <a:lvl2pPr indent="-314325" lvl="1" marL="914400" algn="l">
              <a:lnSpc>
                <a:spcPct val="100000"/>
              </a:lnSpc>
              <a:spcBef>
                <a:spcPts val="2667"/>
              </a:spcBef>
              <a:spcAft>
                <a:spcPts val="0"/>
              </a:spcAft>
              <a:buClr>
                <a:srgbClr val="292929"/>
              </a:buClr>
              <a:buSzPts val="1350"/>
              <a:buChar char="•"/>
              <a:defRPr/>
            </a:lvl2pPr>
            <a:lvl3pPr indent="-314325" lvl="2" marL="1371600" algn="l">
              <a:lnSpc>
                <a:spcPct val="100000"/>
              </a:lnSpc>
              <a:spcBef>
                <a:spcPts val="2667"/>
              </a:spcBef>
              <a:spcAft>
                <a:spcPts val="0"/>
              </a:spcAft>
              <a:buClr>
                <a:srgbClr val="292929"/>
              </a:buClr>
              <a:buSzPts val="1350"/>
              <a:buChar char="•"/>
              <a:defRPr/>
            </a:lvl3pPr>
            <a:lvl4pPr indent="-314325" lvl="3" marL="1828800" algn="l">
              <a:lnSpc>
                <a:spcPct val="100000"/>
              </a:lnSpc>
              <a:spcBef>
                <a:spcPts val="2667"/>
              </a:spcBef>
              <a:spcAft>
                <a:spcPts val="0"/>
              </a:spcAft>
              <a:buClr>
                <a:srgbClr val="292929"/>
              </a:buClr>
              <a:buSzPts val="1350"/>
              <a:buChar char="•"/>
              <a:defRPr/>
            </a:lvl4pPr>
            <a:lvl5pPr indent="-314325" lvl="4" marL="2286000" algn="l">
              <a:lnSpc>
                <a:spcPct val="100000"/>
              </a:lnSpc>
              <a:spcBef>
                <a:spcPts val="2667"/>
              </a:spcBef>
              <a:spcAft>
                <a:spcPts val="0"/>
              </a:spcAft>
              <a:buClr>
                <a:srgbClr val="292929"/>
              </a:buClr>
              <a:buSzPts val="1350"/>
              <a:buChar char="•"/>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268" name="Google Shape;268;p101"/>
          <p:cNvSpPr txBox="1"/>
          <p:nvPr>
            <p:ph idx="12" type="sldNum"/>
          </p:nvPr>
        </p:nvSpPr>
        <p:spPr>
          <a:xfrm>
            <a:off x="3386653" y="8785759"/>
            <a:ext cx="394339" cy="389915"/>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None/>
              <a:defRPr/>
            </a:lvl1pPr>
            <a:lvl2pPr indent="0" lvl="1" marL="0" algn="l">
              <a:lnSpc>
                <a:spcPct val="100000"/>
              </a:lnSpc>
              <a:spcBef>
                <a:spcPts val="0"/>
              </a:spcBef>
              <a:spcAft>
                <a:spcPts val="0"/>
              </a:spcAft>
              <a:buNone/>
              <a:defRPr/>
            </a:lvl2pPr>
            <a:lvl3pPr indent="0" lvl="2" marL="0" algn="l">
              <a:lnSpc>
                <a:spcPct val="100000"/>
              </a:lnSpc>
              <a:spcBef>
                <a:spcPts val="0"/>
              </a:spcBef>
              <a:spcAft>
                <a:spcPts val="0"/>
              </a:spcAft>
              <a:buNone/>
              <a:defRPr/>
            </a:lvl3pPr>
            <a:lvl4pPr indent="0" lvl="3" marL="0" algn="l">
              <a:lnSpc>
                <a:spcPct val="100000"/>
              </a:lnSpc>
              <a:spcBef>
                <a:spcPts val="0"/>
              </a:spcBef>
              <a:spcAft>
                <a:spcPts val="0"/>
              </a:spcAft>
              <a:buNone/>
              <a:defRPr/>
            </a:lvl4pPr>
            <a:lvl5pPr indent="0" lvl="4" marL="0" algn="l">
              <a:lnSpc>
                <a:spcPct val="100000"/>
              </a:lnSpc>
              <a:spcBef>
                <a:spcPts val="0"/>
              </a:spcBef>
              <a:spcAft>
                <a:spcPts val="0"/>
              </a:spcAft>
              <a:buNone/>
              <a:defRPr/>
            </a:lvl5pPr>
            <a:lvl6pPr indent="0" lvl="5" marL="0" algn="l">
              <a:lnSpc>
                <a:spcPct val="100000"/>
              </a:lnSpc>
              <a:spcBef>
                <a:spcPts val="0"/>
              </a:spcBef>
              <a:spcAft>
                <a:spcPts val="0"/>
              </a:spcAft>
              <a:buNone/>
              <a:defRPr/>
            </a:lvl6pPr>
            <a:lvl7pPr indent="0" lvl="6" marL="0" algn="l">
              <a:lnSpc>
                <a:spcPct val="100000"/>
              </a:lnSpc>
              <a:spcBef>
                <a:spcPts val="0"/>
              </a:spcBef>
              <a:spcAft>
                <a:spcPts val="0"/>
              </a:spcAft>
              <a:buNone/>
              <a:defRPr/>
            </a:lvl7pPr>
            <a:lvl8pPr indent="0" lvl="7" marL="0" algn="l">
              <a:lnSpc>
                <a:spcPct val="100000"/>
              </a:lnSpc>
              <a:spcBef>
                <a:spcPts val="0"/>
              </a:spcBef>
              <a:spcAft>
                <a:spcPts val="0"/>
              </a:spcAft>
              <a:buNone/>
              <a:defRPr/>
            </a:lvl8pPr>
            <a:lvl9pPr indent="0" lvl="8" marL="0" algn="l">
              <a:lnSpc>
                <a:spcPct val="100000"/>
              </a:lnSpc>
              <a:spcBef>
                <a:spcPts val="0"/>
              </a:spcBef>
              <a:spcAft>
                <a:spcPts val="0"/>
              </a:spcAft>
              <a:buNone/>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d page" showMasterSp="0">
  <p:cSld name="End page">
    <p:spTree>
      <p:nvGrpSpPr>
        <p:cNvPr id="269" name="Shape 269"/>
        <p:cNvGrpSpPr/>
        <p:nvPr/>
      </p:nvGrpSpPr>
      <p:grpSpPr>
        <a:xfrm>
          <a:off x="0" y="0"/>
          <a:ext cx="0" cy="0"/>
          <a:chOff x="0" y="0"/>
          <a:chExt cx="0" cy="0"/>
        </a:xfrm>
      </p:grpSpPr>
      <p:pic>
        <p:nvPicPr>
          <p:cNvPr descr="pasted-image.pdf" id="270" name="Google Shape;270;p102"/>
          <p:cNvPicPr preferRelativeResize="0"/>
          <p:nvPr/>
        </p:nvPicPr>
        <p:blipFill rotWithShape="1">
          <a:blip r:embed="rId2">
            <a:alphaModFix/>
          </a:blip>
          <a:srcRect b="0" l="0" r="0" t="0"/>
          <a:stretch/>
        </p:blipFill>
        <p:spPr>
          <a:xfrm>
            <a:off x="3721119" y="3469182"/>
            <a:ext cx="4836076" cy="2205640"/>
          </a:xfrm>
          <a:prstGeom prst="rect">
            <a:avLst/>
          </a:prstGeom>
          <a:noFill/>
          <a:ln>
            <a:noFill/>
          </a:ln>
        </p:spPr>
      </p:pic>
      <p:pic>
        <p:nvPicPr>
          <p:cNvPr descr="pasted-image.pdf" id="271" name="Google Shape;271;p102"/>
          <p:cNvPicPr preferRelativeResize="0"/>
          <p:nvPr/>
        </p:nvPicPr>
        <p:blipFill rotWithShape="1">
          <a:blip r:embed="rId3">
            <a:alphaModFix/>
          </a:blip>
          <a:srcRect b="0" l="0" r="0" t="0"/>
          <a:stretch/>
        </p:blipFill>
        <p:spPr>
          <a:xfrm>
            <a:off x="9051524" y="3976666"/>
            <a:ext cx="117777" cy="1190673"/>
          </a:xfrm>
          <a:prstGeom prst="rect">
            <a:avLst/>
          </a:prstGeom>
          <a:noFill/>
          <a:ln>
            <a:noFill/>
          </a:ln>
        </p:spPr>
      </p:pic>
      <p:sp>
        <p:nvSpPr>
          <p:cNvPr id="272" name="Google Shape;272;p102"/>
          <p:cNvSpPr txBox="1"/>
          <p:nvPr/>
        </p:nvSpPr>
        <p:spPr>
          <a:xfrm>
            <a:off x="9663630" y="4366761"/>
            <a:ext cx="7082075" cy="1121678"/>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00A585"/>
              </a:buClr>
              <a:buSzPts val="6400"/>
              <a:buFont typeface="Arial"/>
              <a:buNone/>
            </a:pPr>
            <a:r>
              <a:rPr b="1" i="0" lang="pt-BR" sz="6400" u="none" cap="none" strike="noStrike">
                <a:solidFill>
                  <a:srgbClr val="00A585"/>
                </a:solidFill>
                <a:latin typeface="Open Sans"/>
                <a:ea typeface="Open Sans"/>
                <a:cs typeface="Open Sans"/>
                <a:sym typeface="Open Sans"/>
              </a:rPr>
              <a:t>YOU</a:t>
            </a:r>
            <a:endParaRPr/>
          </a:p>
        </p:txBody>
      </p:sp>
      <p:sp>
        <p:nvSpPr>
          <p:cNvPr id="273" name="Google Shape;273;p102"/>
          <p:cNvSpPr txBox="1"/>
          <p:nvPr/>
        </p:nvSpPr>
        <p:spPr>
          <a:xfrm>
            <a:off x="9595893" y="3557851"/>
            <a:ext cx="7345475" cy="1367899"/>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000000"/>
              </a:buClr>
              <a:buSzPts val="8000"/>
              <a:buFont typeface="Arial"/>
              <a:buNone/>
            </a:pPr>
            <a:r>
              <a:rPr b="0" i="0" lang="pt-BR" sz="8000" u="none" cap="none" strike="noStrike">
                <a:solidFill>
                  <a:srgbClr val="000000"/>
                </a:solidFill>
                <a:latin typeface="Open Sans Light"/>
                <a:ea typeface="Open Sans Light"/>
                <a:cs typeface="Open Sans Light"/>
                <a:sym typeface="Open Sans Light"/>
              </a:rPr>
              <a:t>THANK</a:t>
            </a:r>
            <a:endParaRPr/>
          </a:p>
        </p:txBody>
      </p:sp>
      <p:sp>
        <p:nvSpPr>
          <p:cNvPr id="274" name="Google Shape;274;p102"/>
          <p:cNvSpPr txBox="1"/>
          <p:nvPr>
            <p:ph idx="12" type="sldNum"/>
          </p:nvPr>
        </p:nvSpPr>
        <p:spPr>
          <a:xfrm>
            <a:off x="8661667" y="9251950"/>
            <a:ext cx="394339" cy="389915"/>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None/>
              <a:defRPr/>
            </a:lvl1pPr>
            <a:lvl2pPr indent="0" lvl="1" marL="0" algn="l">
              <a:lnSpc>
                <a:spcPct val="100000"/>
              </a:lnSpc>
              <a:spcBef>
                <a:spcPts val="0"/>
              </a:spcBef>
              <a:spcAft>
                <a:spcPts val="0"/>
              </a:spcAft>
              <a:buNone/>
              <a:defRPr/>
            </a:lvl2pPr>
            <a:lvl3pPr indent="0" lvl="2" marL="0" algn="l">
              <a:lnSpc>
                <a:spcPct val="100000"/>
              </a:lnSpc>
              <a:spcBef>
                <a:spcPts val="0"/>
              </a:spcBef>
              <a:spcAft>
                <a:spcPts val="0"/>
              </a:spcAft>
              <a:buNone/>
              <a:defRPr/>
            </a:lvl3pPr>
            <a:lvl4pPr indent="0" lvl="3" marL="0" algn="l">
              <a:lnSpc>
                <a:spcPct val="100000"/>
              </a:lnSpc>
              <a:spcBef>
                <a:spcPts val="0"/>
              </a:spcBef>
              <a:spcAft>
                <a:spcPts val="0"/>
              </a:spcAft>
              <a:buNone/>
              <a:defRPr/>
            </a:lvl4pPr>
            <a:lvl5pPr indent="0" lvl="4" marL="0" algn="l">
              <a:lnSpc>
                <a:spcPct val="100000"/>
              </a:lnSpc>
              <a:spcBef>
                <a:spcPts val="0"/>
              </a:spcBef>
              <a:spcAft>
                <a:spcPts val="0"/>
              </a:spcAft>
              <a:buNone/>
              <a:defRPr/>
            </a:lvl5pPr>
            <a:lvl6pPr indent="0" lvl="5" marL="0" algn="l">
              <a:lnSpc>
                <a:spcPct val="100000"/>
              </a:lnSpc>
              <a:spcBef>
                <a:spcPts val="0"/>
              </a:spcBef>
              <a:spcAft>
                <a:spcPts val="0"/>
              </a:spcAft>
              <a:buNone/>
              <a:defRPr/>
            </a:lvl6pPr>
            <a:lvl7pPr indent="0" lvl="6" marL="0" algn="l">
              <a:lnSpc>
                <a:spcPct val="100000"/>
              </a:lnSpc>
              <a:spcBef>
                <a:spcPts val="0"/>
              </a:spcBef>
              <a:spcAft>
                <a:spcPts val="0"/>
              </a:spcAft>
              <a:buNone/>
              <a:defRPr/>
            </a:lvl7pPr>
            <a:lvl8pPr indent="0" lvl="7" marL="0" algn="l">
              <a:lnSpc>
                <a:spcPct val="100000"/>
              </a:lnSpc>
              <a:spcBef>
                <a:spcPts val="0"/>
              </a:spcBef>
              <a:spcAft>
                <a:spcPts val="0"/>
              </a:spcAft>
              <a:buNone/>
              <a:defRPr/>
            </a:lvl8pPr>
            <a:lvl9pPr indent="0" lvl="8" marL="0" algn="l">
              <a:lnSpc>
                <a:spcPct val="100000"/>
              </a:lnSpc>
              <a:spcBef>
                <a:spcPts val="0"/>
              </a:spcBef>
              <a:spcAft>
                <a:spcPts val="0"/>
              </a:spcAft>
              <a:buNone/>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and text">
  <p:cSld name="Photo and text">
    <p:spTree>
      <p:nvGrpSpPr>
        <p:cNvPr id="40" name="Shape 40"/>
        <p:cNvGrpSpPr/>
        <p:nvPr/>
      </p:nvGrpSpPr>
      <p:grpSpPr>
        <a:xfrm>
          <a:off x="0" y="0"/>
          <a:ext cx="0" cy="0"/>
          <a:chOff x="0" y="0"/>
          <a:chExt cx="0" cy="0"/>
        </a:xfrm>
      </p:grpSpPr>
      <p:sp>
        <p:nvSpPr>
          <p:cNvPr id="41" name="Google Shape;41;p75"/>
          <p:cNvSpPr/>
          <p:nvPr>
            <p:ph idx="2" type="pic"/>
          </p:nvPr>
        </p:nvSpPr>
        <p:spPr>
          <a:xfrm>
            <a:off x="10576732" y="-1"/>
            <a:ext cx="6795615" cy="9753601"/>
          </a:xfrm>
          <a:prstGeom prst="rect">
            <a:avLst/>
          </a:prstGeom>
          <a:noFill/>
          <a:ln>
            <a:noFill/>
          </a:ln>
        </p:spPr>
        <p:txBody>
          <a:bodyPr anchorCtr="0" anchor="t" bIns="50800" lIns="50800" spcFirstLastPara="1" rIns="50800" wrap="square" tIns="50800">
            <a:normAutofit/>
          </a:bodyPr>
          <a:lstStyle>
            <a:lvl1pPr lvl="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1pPr>
            <a:lvl2pPr lvl="1"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2pPr>
            <a:lvl3pPr lvl="2"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3pPr>
            <a:lvl4pPr lvl="3"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4pPr>
            <a:lvl5pPr lvl="4"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5pPr>
            <a:lvl6pPr lvl="5"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6pPr>
            <a:lvl7pPr lvl="6"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7pPr>
            <a:lvl8pPr lvl="7"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8pPr>
            <a:lvl9pPr lvl="8"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9pPr>
          </a:lstStyle>
          <a:p/>
        </p:txBody>
      </p:sp>
      <p:sp>
        <p:nvSpPr>
          <p:cNvPr id="42" name="Google Shape;42;p75"/>
          <p:cNvSpPr txBox="1"/>
          <p:nvPr>
            <p:ph type="title"/>
          </p:nvPr>
        </p:nvSpPr>
        <p:spPr>
          <a:xfrm>
            <a:off x="1270039" y="635000"/>
            <a:ext cx="9117545" cy="1988692"/>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000000"/>
              </a:buClr>
              <a:buSzPts val="6400"/>
              <a:buFont typeface="Open Sans"/>
              <a:buNone/>
              <a:defRPr>
                <a:solidFill>
                  <a:srgbClr val="000000"/>
                </a:solidFill>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43" name="Google Shape;43;p75"/>
          <p:cNvSpPr txBox="1"/>
          <p:nvPr>
            <p:ph idx="1" type="body"/>
          </p:nvPr>
        </p:nvSpPr>
        <p:spPr>
          <a:xfrm>
            <a:off x="1270039" y="2616200"/>
            <a:ext cx="9117545" cy="4267200"/>
          </a:xfrm>
          <a:prstGeom prst="rect">
            <a:avLst/>
          </a:prstGeom>
          <a:noFill/>
          <a:ln>
            <a:noFill/>
          </a:ln>
        </p:spPr>
        <p:txBody>
          <a:bodyPr anchorCtr="0" anchor="t" bIns="50800" lIns="50800" spcFirstLastPara="1" rIns="50800" wrap="square" tIns="50800">
            <a:normAutofit/>
          </a:bodyPr>
          <a:lstStyle>
            <a:lvl1pPr indent="-228600" lvl="0" marL="457200" algn="l">
              <a:lnSpc>
                <a:spcPct val="100000"/>
              </a:lnSpc>
              <a:spcBef>
                <a:spcPts val="2667"/>
              </a:spcBef>
              <a:spcAft>
                <a:spcPts val="0"/>
              </a:spcAft>
              <a:buClr>
                <a:srgbClr val="292929"/>
              </a:buClr>
              <a:buSzPts val="4000"/>
              <a:buFont typeface="Open Sans"/>
              <a:buNone/>
              <a:defRPr>
                <a:solidFill>
                  <a:srgbClr val="292929"/>
                </a:solidFill>
              </a:defRPr>
            </a:lvl1pPr>
            <a:lvl2pPr indent="-228600" lvl="1" marL="914400" algn="l">
              <a:lnSpc>
                <a:spcPct val="100000"/>
              </a:lnSpc>
              <a:spcBef>
                <a:spcPts val="2667"/>
              </a:spcBef>
              <a:spcAft>
                <a:spcPts val="0"/>
              </a:spcAft>
              <a:buClr>
                <a:srgbClr val="292929"/>
              </a:buClr>
              <a:buSzPts val="4000"/>
              <a:buFont typeface="Open Sans"/>
              <a:buNone/>
              <a:defRPr>
                <a:solidFill>
                  <a:srgbClr val="292929"/>
                </a:solidFill>
              </a:defRPr>
            </a:lvl2pPr>
            <a:lvl3pPr indent="-228600" lvl="2" marL="1371600" algn="l">
              <a:lnSpc>
                <a:spcPct val="100000"/>
              </a:lnSpc>
              <a:spcBef>
                <a:spcPts val="2667"/>
              </a:spcBef>
              <a:spcAft>
                <a:spcPts val="0"/>
              </a:spcAft>
              <a:buClr>
                <a:srgbClr val="292929"/>
              </a:buClr>
              <a:buSzPts val="4000"/>
              <a:buFont typeface="Open Sans"/>
              <a:buNone/>
              <a:defRPr>
                <a:solidFill>
                  <a:srgbClr val="292929"/>
                </a:solidFill>
              </a:defRPr>
            </a:lvl3pPr>
            <a:lvl4pPr indent="-228600" lvl="3" marL="1828800" algn="l">
              <a:lnSpc>
                <a:spcPct val="100000"/>
              </a:lnSpc>
              <a:spcBef>
                <a:spcPts val="2667"/>
              </a:spcBef>
              <a:spcAft>
                <a:spcPts val="0"/>
              </a:spcAft>
              <a:buClr>
                <a:srgbClr val="292929"/>
              </a:buClr>
              <a:buSzPts val="4000"/>
              <a:buFont typeface="Open Sans"/>
              <a:buNone/>
              <a:defRPr>
                <a:solidFill>
                  <a:srgbClr val="292929"/>
                </a:solidFill>
              </a:defRPr>
            </a:lvl4pPr>
            <a:lvl5pPr indent="-228600" lvl="4" marL="2286000" algn="l">
              <a:lnSpc>
                <a:spcPct val="100000"/>
              </a:lnSpc>
              <a:spcBef>
                <a:spcPts val="2667"/>
              </a:spcBef>
              <a:spcAft>
                <a:spcPts val="0"/>
              </a:spcAft>
              <a:buClr>
                <a:srgbClr val="292929"/>
              </a:buClr>
              <a:buSzPts val="4000"/>
              <a:buFont typeface="Open Sans"/>
              <a:buNone/>
              <a:defRPr>
                <a:solidFill>
                  <a:srgbClr val="292929"/>
                </a:solidFill>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44" name="Google Shape;44;p75"/>
          <p:cNvSpPr txBox="1"/>
          <p:nvPr>
            <p:ph idx="3" type="body"/>
          </p:nvPr>
        </p:nvSpPr>
        <p:spPr>
          <a:xfrm>
            <a:off x="9766340" y="9099807"/>
            <a:ext cx="6549451" cy="406401"/>
          </a:xfrm>
          <a:prstGeom prst="rect">
            <a:avLst/>
          </a:prstGeom>
          <a:noFill/>
          <a:ln>
            <a:noFill/>
          </a:ln>
        </p:spPr>
        <p:txBody>
          <a:bodyPr anchorCtr="0" anchor="t" bIns="50800" lIns="50800" spcFirstLastPara="1" rIns="50800" wrap="square" tIns="50800">
            <a:normAutofit/>
          </a:bodyPr>
          <a:lstStyle>
            <a:lvl1pPr indent="-228600" lvl="0" marL="457200" algn="l">
              <a:lnSpc>
                <a:spcPct val="100000"/>
              </a:lnSpc>
              <a:spcBef>
                <a:spcPts val="0"/>
              </a:spcBef>
              <a:spcAft>
                <a:spcPts val="0"/>
              </a:spcAft>
              <a:buClr>
                <a:srgbClr val="00A585"/>
              </a:buClr>
              <a:buSzPts val="4000"/>
              <a:buFont typeface="Open Sans"/>
              <a:buNone/>
              <a:defRPr b="1">
                <a:solidFill>
                  <a:srgbClr val="00A585"/>
                </a:solidFill>
                <a:latin typeface="Open Sans"/>
                <a:ea typeface="Open Sans"/>
                <a:cs typeface="Open Sans"/>
                <a:sym typeface="Open Sans"/>
              </a:defRPr>
            </a:lvl1pPr>
            <a:lvl2pPr indent="-314325" lvl="1" marL="914400" algn="l">
              <a:lnSpc>
                <a:spcPct val="100000"/>
              </a:lnSpc>
              <a:spcBef>
                <a:spcPts val="2667"/>
              </a:spcBef>
              <a:spcAft>
                <a:spcPts val="0"/>
              </a:spcAft>
              <a:buClr>
                <a:srgbClr val="292929"/>
              </a:buClr>
              <a:buSzPts val="1350"/>
              <a:buChar char="•"/>
              <a:defRPr/>
            </a:lvl2pPr>
            <a:lvl3pPr indent="-314325" lvl="2" marL="1371600" algn="l">
              <a:lnSpc>
                <a:spcPct val="100000"/>
              </a:lnSpc>
              <a:spcBef>
                <a:spcPts val="2667"/>
              </a:spcBef>
              <a:spcAft>
                <a:spcPts val="0"/>
              </a:spcAft>
              <a:buClr>
                <a:srgbClr val="292929"/>
              </a:buClr>
              <a:buSzPts val="1350"/>
              <a:buChar char="•"/>
              <a:defRPr/>
            </a:lvl3pPr>
            <a:lvl4pPr indent="-314325" lvl="3" marL="1828800" algn="l">
              <a:lnSpc>
                <a:spcPct val="100000"/>
              </a:lnSpc>
              <a:spcBef>
                <a:spcPts val="2667"/>
              </a:spcBef>
              <a:spcAft>
                <a:spcPts val="0"/>
              </a:spcAft>
              <a:buClr>
                <a:srgbClr val="292929"/>
              </a:buClr>
              <a:buSzPts val="1350"/>
              <a:buChar char="•"/>
              <a:defRPr/>
            </a:lvl4pPr>
            <a:lvl5pPr indent="-314325" lvl="4" marL="2286000" algn="l">
              <a:lnSpc>
                <a:spcPct val="100000"/>
              </a:lnSpc>
              <a:spcBef>
                <a:spcPts val="2667"/>
              </a:spcBef>
              <a:spcAft>
                <a:spcPts val="0"/>
              </a:spcAft>
              <a:buClr>
                <a:srgbClr val="292929"/>
              </a:buClr>
              <a:buSzPts val="1350"/>
              <a:buChar char="•"/>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45" name="Google Shape;45;p75"/>
          <p:cNvSpPr txBox="1"/>
          <p:nvPr>
            <p:ph idx="12" type="sldNum"/>
          </p:nvPr>
        </p:nvSpPr>
        <p:spPr>
          <a:xfrm>
            <a:off x="3396741" y="8803219"/>
            <a:ext cx="418384" cy="410369"/>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1pPr>
            <a:lvl2pPr indent="0" lvl="1"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2pPr>
            <a:lvl3pPr indent="0" lvl="2"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3pPr>
            <a:lvl4pPr indent="0" lvl="3"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4pPr>
            <a:lvl5pPr indent="0" lvl="4"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5pPr>
            <a:lvl6pPr indent="0" lvl="5"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6pPr>
            <a:lvl7pPr indent="0" lvl="6"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7pPr>
            <a:lvl8pPr indent="0" lvl="7"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8pPr>
            <a:lvl9pPr indent="0" lvl="8"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type="tx">
  <p:cSld name="TITLE_AND_BODY">
    <p:spTree>
      <p:nvGrpSpPr>
        <p:cNvPr id="282" name="Shape 282"/>
        <p:cNvGrpSpPr/>
        <p:nvPr/>
      </p:nvGrpSpPr>
      <p:grpSpPr>
        <a:xfrm>
          <a:off x="0" y="0"/>
          <a:ext cx="0" cy="0"/>
          <a:chOff x="0" y="0"/>
          <a:chExt cx="0" cy="0"/>
        </a:xfrm>
      </p:grpSpPr>
      <p:sp>
        <p:nvSpPr>
          <p:cNvPr id="283" name="Google Shape;283;p81"/>
          <p:cNvSpPr txBox="1"/>
          <p:nvPr>
            <p:ph type="title"/>
          </p:nvPr>
        </p:nvSpPr>
        <p:spPr>
          <a:xfrm>
            <a:off x="392704" y="70423"/>
            <a:ext cx="13953494" cy="1130300"/>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000000"/>
              </a:buClr>
              <a:buSzPts val="6400"/>
              <a:buFont typeface="Open Sans"/>
              <a:buNone/>
              <a:defRPr>
                <a:solidFill>
                  <a:srgbClr val="000000"/>
                </a:solidFill>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284" name="Google Shape;284;p81"/>
          <p:cNvSpPr txBox="1"/>
          <p:nvPr>
            <p:ph idx="1" type="body"/>
          </p:nvPr>
        </p:nvSpPr>
        <p:spPr>
          <a:xfrm>
            <a:off x="1231991" y="1200723"/>
            <a:ext cx="13953494" cy="4831360"/>
          </a:xfrm>
          <a:prstGeom prst="rect">
            <a:avLst/>
          </a:prstGeom>
          <a:noFill/>
          <a:ln>
            <a:noFill/>
          </a:ln>
        </p:spPr>
        <p:txBody>
          <a:bodyPr anchorCtr="0" anchor="t" bIns="50800" lIns="50800" spcFirstLastPara="1" rIns="50800" wrap="square" tIns="50800">
            <a:normAutofit/>
          </a:bodyPr>
          <a:lstStyle>
            <a:lvl1pPr indent="-228600" lvl="0" marL="457200" algn="l">
              <a:lnSpc>
                <a:spcPct val="100000"/>
              </a:lnSpc>
              <a:spcBef>
                <a:spcPts val="2667"/>
              </a:spcBef>
              <a:spcAft>
                <a:spcPts val="0"/>
              </a:spcAft>
              <a:buClr>
                <a:srgbClr val="292929"/>
              </a:buClr>
              <a:buSzPts val="4000"/>
              <a:buFont typeface="Open Sans"/>
              <a:buNone/>
              <a:defRPr/>
            </a:lvl1pPr>
            <a:lvl2pPr indent="-228600" lvl="1" marL="914400" algn="l">
              <a:lnSpc>
                <a:spcPct val="100000"/>
              </a:lnSpc>
              <a:spcBef>
                <a:spcPts val="2667"/>
              </a:spcBef>
              <a:spcAft>
                <a:spcPts val="0"/>
              </a:spcAft>
              <a:buClr>
                <a:srgbClr val="292929"/>
              </a:buClr>
              <a:buSzPts val="4000"/>
              <a:buFont typeface="Open Sans"/>
              <a:buNone/>
              <a:defRPr/>
            </a:lvl2pPr>
            <a:lvl3pPr indent="-228600" lvl="2" marL="1371600" algn="l">
              <a:lnSpc>
                <a:spcPct val="100000"/>
              </a:lnSpc>
              <a:spcBef>
                <a:spcPts val="2667"/>
              </a:spcBef>
              <a:spcAft>
                <a:spcPts val="0"/>
              </a:spcAft>
              <a:buClr>
                <a:srgbClr val="292929"/>
              </a:buClr>
              <a:buSzPts val="4000"/>
              <a:buFont typeface="Open Sans"/>
              <a:buNone/>
              <a:defRPr/>
            </a:lvl3pPr>
            <a:lvl4pPr indent="-228600" lvl="3" marL="1828800" algn="l">
              <a:lnSpc>
                <a:spcPct val="100000"/>
              </a:lnSpc>
              <a:spcBef>
                <a:spcPts val="2667"/>
              </a:spcBef>
              <a:spcAft>
                <a:spcPts val="0"/>
              </a:spcAft>
              <a:buClr>
                <a:srgbClr val="292929"/>
              </a:buClr>
              <a:buSzPts val="4000"/>
              <a:buFont typeface="Open Sans"/>
              <a:buNone/>
              <a:defRPr/>
            </a:lvl4pPr>
            <a:lvl5pPr indent="-228600" lvl="4" marL="2286000" algn="l">
              <a:lnSpc>
                <a:spcPct val="100000"/>
              </a:lnSpc>
              <a:spcBef>
                <a:spcPts val="2667"/>
              </a:spcBef>
              <a:spcAft>
                <a:spcPts val="0"/>
              </a:spcAft>
              <a:buClr>
                <a:srgbClr val="292929"/>
              </a:buClr>
              <a:buSzPts val="4000"/>
              <a:buFont typeface="Open Sans"/>
              <a:buNone/>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285" name="Google Shape;285;p81"/>
          <p:cNvSpPr txBox="1"/>
          <p:nvPr>
            <p:ph idx="12" type="sldNum"/>
          </p:nvPr>
        </p:nvSpPr>
        <p:spPr>
          <a:xfrm>
            <a:off x="3390428" y="8809567"/>
            <a:ext cx="394339" cy="389915"/>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None/>
              <a:defRPr/>
            </a:lvl1pPr>
            <a:lvl2pPr indent="0" lvl="1" marL="0" algn="l">
              <a:lnSpc>
                <a:spcPct val="100000"/>
              </a:lnSpc>
              <a:spcBef>
                <a:spcPts val="0"/>
              </a:spcBef>
              <a:spcAft>
                <a:spcPts val="0"/>
              </a:spcAft>
              <a:buNone/>
              <a:defRPr/>
            </a:lvl2pPr>
            <a:lvl3pPr indent="0" lvl="2" marL="0" algn="l">
              <a:lnSpc>
                <a:spcPct val="100000"/>
              </a:lnSpc>
              <a:spcBef>
                <a:spcPts val="0"/>
              </a:spcBef>
              <a:spcAft>
                <a:spcPts val="0"/>
              </a:spcAft>
              <a:buNone/>
              <a:defRPr/>
            </a:lvl3pPr>
            <a:lvl4pPr indent="0" lvl="3" marL="0" algn="l">
              <a:lnSpc>
                <a:spcPct val="100000"/>
              </a:lnSpc>
              <a:spcBef>
                <a:spcPts val="0"/>
              </a:spcBef>
              <a:spcAft>
                <a:spcPts val="0"/>
              </a:spcAft>
              <a:buNone/>
              <a:defRPr/>
            </a:lvl4pPr>
            <a:lvl5pPr indent="0" lvl="4" marL="0" algn="l">
              <a:lnSpc>
                <a:spcPct val="100000"/>
              </a:lnSpc>
              <a:spcBef>
                <a:spcPts val="0"/>
              </a:spcBef>
              <a:spcAft>
                <a:spcPts val="0"/>
              </a:spcAft>
              <a:buNone/>
              <a:defRPr/>
            </a:lvl5pPr>
            <a:lvl6pPr indent="0" lvl="5" marL="0" algn="l">
              <a:lnSpc>
                <a:spcPct val="100000"/>
              </a:lnSpc>
              <a:spcBef>
                <a:spcPts val="0"/>
              </a:spcBef>
              <a:spcAft>
                <a:spcPts val="0"/>
              </a:spcAft>
              <a:buNone/>
              <a:defRPr/>
            </a:lvl6pPr>
            <a:lvl7pPr indent="0" lvl="6" marL="0" algn="l">
              <a:lnSpc>
                <a:spcPct val="100000"/>
              </a:lnSpc>
              <a:spcBef>
                <a:spcPts val="0"/>
              </a:spcBef>
              <a:spcAft>
                <a:spcPts val="0"/>
              </a:spcAft>
              <a:buNone/>
              <a:defRPr/>
            </a:lvl7pPr>
            <a:lvl8pPr indent="0" lvl="7" marL="0" algn="l">
              <a:lnSpc>
                <a:spcPct val="100000"/>
              </a:lnSpc>
              <a:spcBef>
                <a:spcPts val="0"/>
              </a:spcBef>
              <a:spcAft>
                <a:spcPts val="0"/>
              </a:spcAft>
              <a:buNone/>
              <a:defRPr/>
            </a:lvl8pPr>
            <a:lvl9pPr indent="0" lvl="8" marL="0" algn="l">
              <a:lnSpc>
                <a:spcPct val="100000"/>
              </a:lnSpc>
              <a:spcBef>
                <a:spcPts val="0"/>
              </a:spcBef>
              <a:spcAft>
                <a:spcPts val="0"/>
              </a:spcAft>
              <a:buNone/>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Page" showMasterSp="0">
  <p:cSld name="Title Page">
    <p:spTree>
      <p:nvGrpSpPr>
        <p:cNvPr id="286" name="Shape 286"/>
        <p:cNvGrpSpPr/>
        <p:nvPr/>
      </p:nvGrpSpPr>
      <p:grpSpPr>
        <a:xfrm>
          <a:off x="0" y="0"/>
          <a:ext cx="0" cy="0"/>
          <a:chOff x="0" y="0"/>
          <a:chExt cx="0" cy="0"/>
        </a:xfrm>
      </p:grpSpPr>
      <p:sp>
        <p:nvSpPr>
          <p:cNvPr id="287" name="Google Shape;287;p103"/>
          <p:cNvSpPr txBox="1"/>
          <p:nvPr>
            <p:ph type="title"/>
          </p:nvPr>
        </p:nvSpPr>
        <p:spPr>
          <a:xfrm>
            <a:off x="7120322" y="1148760"/>
            <a:ext cx="7450169" cy="1190673"/>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000000"/>
              </a:buClr>
              <a:buSzPts val="8000"/>
              <a:buFont typeface="Open Sans Light"/>
              <a:buNone/>
              <a:defRPr sz="8000" cap="none">
                <a:solidFill>
                  <a:srgbClr val="000000"/>
                </a:solidFill>
                <a:latin typeface="Open Sans Light"/>
                <a:ea typeface="Open Sans Light"/>
                <a:cs typeface="Open Sans Light"/>
                <a:sym typeface="Open Sans Light"/>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pic>
        <p:nvPicPr>
          <p:cNvPr descr="pasted-image.pdf" id="288" name="Google Shape;288;p103"/>
          <p:cNvPicPr preferRelativeResize="0"/>
          <p:nvPr/>
        </p:nvPicPr>
        <p:blipFill rotWithShape="1">
          <a:blip r:embed="rId2">
            <a:alphaModFix/>
          </a:blip>
          <a:srcRect b="0" l="0" r="0" t="0"/>
          <a:stretch/>
        </p:blipFill>
        <p:spPr>
          <a:xfrm>
            <a:off x="6599189" y="695004"/>
            <a:ext cx="189836" cy="1919173"/>
          </a:xfrm>
          <a:prstGeom prst="rect">
            <a:avLst/>
          </a:prstGeom>
          <a:noFill/>
          <a:ln>
            <a:noFill/>
          </a:ln>
        </p:spPr>
      </p:pic>
      <p:sp>
        <p:nvSpPr>
          <p:cNvPr id="289" name="Google Shape;289;p103"/>
          <p:cNvSpPr txBox="1"/>
          <p:nvPr>
            <p:ph idx="12" type="sldNum"/>
          </p:nvPr>
        </p:nvSpPr>
        <p:spPr>
          <a:xfrm>
            <a:off x="8661667" y="9251950"/>
            <a:ext cx="394339" cy="389915"/>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None/>
              <a:defRPr/>
            </a:lvl1pPr>
            <a:lvl2pPr indent="0" lvl="1" marL="0" algn="l">
              <a:lnSpc>
                <a:spcPct val="100000"/>
              </a:lnSpc>
              <a:spcBef>
                <a:spcPts val="0"/>
              </a:spcBef>
              <a:spcAft>
                <a:spcPts val="0"/>
              </a:spcAft>
              <a:buNone/>
              <a:defRPr/>
            </a:lvl2pPr>
            <a:lvl3pPr indent="0" lvl="2" marL="0" algn="l">
              <a:lnSpc>
                <a:spcPct val="100000"/>
              </a:lnSpc>
              <a:spcBef>
                <a:spcPts val="0"/>
              </a:spcBef>
              <a:spcAft>
                <a:spcPts val="0"/>
              </a:spcAft>
              <a:buNone/>
              <a:defRPr/>
            </a:lvl3pPr>
            <a:lvl4pPr indent="0" lvl="3" marL="0" algn="l">
              <a:lnSpc>
                <a:spcPct val="100000"/>
              </a:lnSpc>
              <a:spcBef>
                <a:spcPts val="0"/>
              </a:spcBef>
              <a:spcAft>
                <a:spcPts val="0"/>
              </a:spcAft>
              <a:buNone/>
              <a:defRPr/>
            </a:lvl4pPr>
            <a:lvl5pPr indent="0" lvl="4" marL="0" algn="l">
              <a:lnSpc>
                <a:spcPct val="100000"/>
              </a:lnSpc>
              <a:spcBef>
                <a:spcPts val="0"/>
              </a:spcBef>
              <a:spcAft>
                <a:spcPts val="0"/>
              </a:spcAft>
              <a:buNone/>
              <a:defRPr/>
            </a:lvl5pPr>
            <a:lvl6pPr indent="0" lvl="5" marL="0" algn="l">
              <a:lnSpc>
                <a:spcPct val="100000"/>
              </a:lnSpc>
              <a:spcBef>
                <a:spcPts val="0"/>
              </a:spcBef>
              <a:spcAft>
                <a:spcPts val="0"/>
              </a:spcAft>
              <a:buNone/>
              <a:defRPr/>
            </a:lvl6pPr>
            <a:lvl7pPr indent="0" lvl="6" marL="0" algn="l">
              <a:lnSpc>
                <a:spcPct val="100000"/>
              </a:lnSpc>
              <a:spcBef>
                <a:spcPts val="0"/>
              </a:spcBef>
              <a:spcAft>
                <a:spcPts val="0"/>
              </a:spcAft>
              <a:buNone/>
              <a:defRPr/>
            </a:lvl7pPr>
            <a:lvl8pPr indent="0" lvl="7" marL="0" algn="l">
              <a:lnSpc>
                <a:spcPct val="100000"/>
              </a:lnSpc>
              <a:spcBef>
                <a:spcPts val="0"/>
              </a:spcBef>
              <a:spcAft>
                <a:spcPts val="0"/>
              </a:spcAft>
              <a:buNone/>
              <a:defRPr/>
            </a:lvl8pPr>
            <a:lvl9pPr indent="0" lvl="8" marL="0" algn="l">
              <a:lnSpc>
                <a:spcPct val="100000"/>
              </a:lnSpc>
              <a:spcBef>
                <a:spcPts val="0"/>
              </a:spcBef>
              <a:spcAft>
                <a:spcPts val="0"/>
              </a:spcAft>
              <a:buNone/>
              <a:defRPr/>
            </a:lvl9pPr>
          </a:lstStyle>
          <a:p>
            <a:pPr indent="0" lvl="0" marL="0" rtl="0" algn="l">
              <a:spcBef>
                <a:spcPts val="0"/>
              </a:spcBef>
              <a:spcAft>
                <a:spcPts val="0"/>
              </a:spcAft>
              <a:buNone/>
            </a:pPr>
            <a:fld id="{00000000-1234-1234-1234-123412341234}" type="slidenum">
              <a:rPr lang="pt-BR"/>
              <a:t>‹#›</a:t>
            </a:fld>
            <a:endParaRPr/>
          </a:p>
        </p:txBody>
      </p:sp>
      <p:pic>
        <p:nvPicPr>
          <p:cNvPr descr="pasted-image.pdf" id="290" name="Google Shape;290;p103"/>
          <p:cNvPicPr preferRelativeResize="0"/>
          <p:nvPr/>
        </p:nvPicPr>
        <p:blipFill rotWithShape="1">
          <a:blip r:embed="rId3">
            <a:alphaModFix/>
          </a:blip>
          <a:srcRect b="0" l="0" r="0" t="0"/>
          <a:stretch/>
        </p:blipFill>
        <p:spPr>
          <a:xfrm>
            <a:off x="476628" y="369044"/>
            <a:ext cx="5870575" cy="2513867"/>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copy" showMasterSp="0">
  <p:cSld name="Title &amp; Subtitle copy">
    <p:spTree>
      <p:nvGrpSpPr>
        <p:cNvPr id="291" name="Shape 291"/>
        <p:cNvGrpSpPr/>
        <p:nvPr/>
      </p:nvGrpSpPr>
      <p:grpSpPr>
        <a:xfrm>
          <a:off x="0" y="0"/>
          <a:ext cx="0" cy="0"/>
          <a:chOff x="0" y="0"/>
          <a:chExt cx="0" cy="0"/>
        </a:xfrm>
      </p:grpSpPr>
      <p:pic>
        <p:nvPicPr>
          <p:cNvPr id="292" name="Google Shape;292;p104"/>
          <p:cNvPicPr preferRelativeResize="0"/>
          <p:nvPr/>
        </p:nvPicPr>
        <p:blipFill rotWithShape="1">
          <a:blip r:embed="rId2">
            <a:alphaModFix/>
          </a:blip>
          <a:srcRect b="13245" l="55019" r="0" t="12740"/>
          <a:stretch/>
        </p:blipFill>
        <p:spPr>
          <a:xfrm>
            <a:off x="3971" y="-7099"/>
            <a:ext cx="6316089" cy="9760699"/>
          </a:xfrm>
          <a:prstGeom prst="rect">
            <a:avLst/>
          </a:prstGeom>
          <a:noFill/>
          <a:ln>
            <a:noFill/>
          </a:ln>
        </p:spPr>
      </p:pic>
      <p:sp>
        <p:nvSpPr>
          <p:cNvPr id="293" name="Google Shape;293;p104"/>
          <p:cNvSpPr txBox="1"/>
          <p:nvPr>
            <p:ph type="title"/>
          </p:nvPr>
        </p:nvSpPr>
        <p:spPr>
          <a:xfrm>
            <a:off x="6361565" y="1638300"/>
            <a:ext cx="9285313" cy="1130300"/>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292929"/>
              </a:buClr>
              <a:buSzPts val="6400"/>
              <a:buFont typeface="Open Sans"/>
              <a:buNone/>
              <a:defRPr>
                <a:solidFill>
                  <a:srgbClr val="292929"/>
                </a:solidFill>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294" name="Google Shape;294;p104"/>
          <p:cNvSpPr txBox="1"/>
          <p:nvPr>
            <p:ph idx="1" type="body"/>
          </p:nvPr>
        </p:nvSpPr>
        <p:spPr>
          <a:xfrm>
            <a:off x="6667513" y="3302296"/>
            <a:ext cx="9518732" cy="4831360"/>
          </a:xfrm>
          <a:prstGeom prst="rect">
            <a:avLst/>
          </a:prstGeom>
          <a:noFill/>
          <a:ln>
            <a:noFill/>
          </a:ln>
        </p:spPr>
        <p:txBody>
          <a:bodyPr anchorCtr="0" anchor="t" bIns="50800" lIns="50800" spcFirstLastPara="1" rIns="50800" wrap="square" tIns="50800">
            <a:normAutofit/>
          </a:bodyPr>
          <a:lstStyle>
            <a:lvl1pPr indent="-482600" lvl="0" marL="457200" algn="l">
              <a:lnSpc>
                <a:spcPct val="100000"/>
              </a:lnSpc>
              <a:spcBef>
                <a:spcPts val="2667"/>
              </a:spcBef>
              <a:spcAft>
                <a:spcPts val="0"/>
              </a:spcAft>
              <a:buClr>
                <a:srgbClr val="292929"/>
              </a:buClr>
              <a:buSzPts val="4000"/>
              <a:buFont typeface="Arial"/>
              <a:buChar char="•"/>
              <a:defRPr>
                <a:solidFill>
                  <a:srgbClr val="292929"/>
                </a:solidFill>
              </a:defRPr>
            </a:lvl1pPr>
            <a:lvl2pPr indent="-482600" lvl="1" marL="914400" algn="l">
              <a:lnSpc>
                <a:spcPct val="100000"/>
              </a:lnSpc>
              <a:spcBef>
                <a:spcPts val="2667"/>
              </a:spcBef>
              <a:spcAft>
                <a:spcPts val="0"/>
              </a:spcAft>
              <a:buClr>
                <a:srgbClr val="292929"/>
              </a:buClr>
              <a:buSzPts val="4000"/>
              <a:buFont typeface="Arial"/>
              <a:buChar char="•"/>
              <a:defRPr>
                <a:solidFill>
                  <a:srgbClr val="292929"/>
                </a:solidFill>
              </a:defRPr>
            </a:lvl2pPr>
            <a:lvl3pPr indent="-482600" lvl="2" marL="1371600" algn="l">
              <a:lnSpc>
                <a:spcPct val="100000"/>
              </a:lnSpc>
              <a:spcBef>
                <a:spcPts val="2667"/>
              </a:spcBef>
              <a:spcAft>
                <a:spcPts val="0"/>
              </a:spcAft>
              <a:buClr>
                <a:srgbClr val="292929"/>
              </a:buClr>
              <a:buSzPts val="4000"/>
              <a:buFont typeface="Arial"/>
              <a:buChar char="•"/>
              <a:defRPr>
                <a:solidFill>
                  <a:srgbClr val="292929"/>
                </a:solidFill>
              </a:defRPr>
            </a:lvl3pPr>
            <a:lvl4pPr indent="-482600" lvl="3" marL="1828800" algn="l">
              <a:lnSpc>
                <a:spcPct val="100000"/>
              </a:lnSpc>
              <a:spcBef>
                <a:spcPts val="2667"/>
              </a:spcBef>
              <a:spcAft>
                <a:spcPts val="0"/>
              </a:spcAft>
              <a:buClr>
                <a:srgbClr val="292929"/>
              </a:buClr>
              <a:buSzPts val="4000"/>
              <a:buFont typeface="Arial"/>
              <a:buChar char="•"/>
              <a:defRPr>
                <a:solidFill>
                  <a:srgbClr val="292929"/>
                </a:solidFill>
              </a:defRPr>
            </a:lvl4pPr>
            <a:lvl5pPr indent="-482600" lvl="4" marL="2286000" algn="l">
              <a:lnSpc>
                <a:spcPct val="100000"/>
              </a:lnSpc>
              <a:spcBef>
                <a:spcPts val="2667"/>
              </a:spcBef>
              <a:spcAft>
                <a:spcPts val="0"/>
              </a:spcAft>
              <a:buClr>
                <a:srgbClr val="292929"/>
              </a:buClr>
              <a:buSzPts val="4000"/>
              <a:buFont typeface="Arial"/>
              <a:buChar char="•"/>
              <a:defRPr>
                <a:solidFill>
                  <a:srgbClr val="292929"/>
                </a:solidFill>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pic>
        <p:nvPicPr>
          <p:cNvPr descr="pasted-image.pdf" id="295" name="Google Shape;295;p104"/>
          <p:cNvPicPr preferRelativeResize="0"/>
          <p:nvPr/>
        </p:nvPicPr>
        <p:blipFill rotWithShape="1">
          <a:blip r:embed="rId3">
            <a:alphaModFix/>
          </a:blip>
          <a:srcRect b="0" l="0" r="0" t="0"/>
          <a:stretch/>
        </p:blipFill>
        <p:spPr>
          <a:xfrm>
            <a:off x="3207552" y="8668092"/>
            <a:ext cx="66421" cy="406402"/>
          </a:xfrm>
          <a:prstGeom prst="rect">
            <a:avLst/>
          </a:prstGeom>
          <a:noFill/>
          <a:ln>
            <a:noFill/>
          </a:ln>
        </p:spPr>
      </p:pic>
      <p:sp>
        <p:nvSpPr>
          <p:cNvPr id="296" name="Google Shape;296;p104"/>
          <p:cNvSpPr txBox="1"/>
          <p:nvPr/>
        </p:nvSpPr>
        <p:spPr>
          <a:xfrm>
            <a:off x="3348259" y="8531021"/>
            <a:ext cx="801091" cy="424116"/>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FFFFFF"/>
              </a:buClr>
              <a:buSzPts val="1867"/>
              <a:buFont typeface="Arial"/>
              <a:buNone/>
            </a:pPr>
            <a:r>
              <a:rPr b="1" i="0" lang="pt-BR" sz="1867" u="none" cap="none" strike="noStrike">
                <a:solidFill>
                  <a:srgbClr val="FFFFFF"/>
                </a:solidFill>
                <a:latin typeface="Open Sans"/>
                <a:ea typeface="Open Sans"/>
                <a:cs typeface="Open Sans"/>
                <a:sym typeface="Open Sans"/>
              </a:rPr>
              <a:t>SLIDE</a:t>
            </a:r>
            <a:endParaRPr b="1" i="0" sz="1867" u="none" cap="none" strike="noStrike">
              <a:solidFill>
                <a:srgbClr val="FFFFFF"/>
              </a:solidFill>
              <a:latin typeface="Open Sans"/>
              <a:ea typeface="Open Sans"/>
              <a:cs typeface="Open Sans"/>
              <a:sym typeface="Open Sans"/>
            </a:endParaRPr>
          </a:p>
        </p:txBody>
      </p:sp>
      <p:pic>
        <p:nvPicPr>
          <p:cNvPr descr="pasted-image.pdf" id="297" name="Google Shape;297;p104"/>
          <p:cNvPicPr preferRelativeResize="0"/>
          <p:nvPr/>
        </p:nvPicPr>
        <p:blipFill rotWithShape="1">
          <a:blip r:embed="rId4">
            <a:alphaModFix/>
          </a:blip>
          <a:srcRect b="0" l="0" r="0" t="0"/>
          <a:stretch/>
        </p:blipFill>
        <p:spPr>
          <a:xfrm>
            <a:off x="522445" y="8489918"/>
            <a:ext cx="2443489" cy="1048626"/>
          </a:xfrm>
          <a:prstGeom prst="rect">
            <a:avLst/>
          </a:prstGeom>
          <a:noFill/>
          <a:ln>
            <a:noFill/>
          </a:ln>
        </p:spPr>
      </p:pic>
      <p:sp>
        <p:nvSpPr>
          <p:cNvPr id="298" name="Google Shape;298;p104"/>
          <p:cNvSpPr txBox="1"/>
          <p:nvPr>
            <p:ph idx="12" type="sldNum"/>
          </p:nvPr>
        </p:nvSpPr>
        <p:spPr>
          <a:xfrm>
            <a:off x="3359302" y="8806579"/>
            <a:ext cx="407163" cy="389915"/>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1pPr>
            <a:lvl2pPr indent="0" lvl="1"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2pPr>
            <a:lvl3pPr indent="0" lvl="2"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3pPr>
            <a:lvl4pPr indent="0" lvl="3"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4pPr>
            <a:lvl5pPr indent="0" lvl="4"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5pPr>
            <a:lvl6pPr indent="0" lvl="5"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6pPr>
            <a:lvl7pPr indent="0" lvl="6"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7pPr>
            <a:lvl8pPr indent="0" lvl="7"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8pPr>
            <a:lvl9pPr indent="0" lvl="8"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pt-BR"/>
              <a:t>‹#›</a:t>
            </a:fld>
            <a:endParaRPr/>
          </a:p>
        </p:txBody>
      </p:sp>
      <p:sp>
        <p:nvSpPr>
          <p:cNvPr id="299" name="Google Shape;299;p104"/>
          <p:cNvSpPr txBox="1"/>
          <p:nvPr/>
        </p:nvSpPr>
        <p:spPr>
          <a:xfrm>
            <a:off x="552421" y="1786744"/>
            <a:ext cx="4438716" cy="2318583"/>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FFFFFF"/>
              </a:buClr>
              <a:buSzPts val="7200"/>
              <a:buFont typeface="Arial"/>
              <a:buNone/>
            </a:pPr>
            <a:r>
              <a:rPr b="1" i="0" lang="pt-BR" sz="7200" u="none" cap="none" strike="noStrike">
                <a:solidFill>
                  <a:srgbClr val="FFFFFF"/>
                </a:solidFill>
                <a:latin typeface="Open Sans"/>
                <a:ea typeface="Open Sans"/>
                <a:cs typeface="Open Sans"/>
                <a:sym typeface="Open Sans"/>
              </a:rPr>
              <a:t>Learning </a:t>
            </a:r>
            <a:endParaRPr/>
          </a:p>
          <a:p>
            <a:pPr indent="0" lvl="0" marL="228600" marR="0" rtl="0" algn="ctr">
              <a:lnSpc>
                <a:spcPct val="100000"/>
              </a:lnSpc>
              <a:spcBef>
                <a:spcPts val="0"/>
              </a:spcBef>
              <a:spcAft>
                <a:spcPts val="0"/>
              </a:spcAft>
              <a:buClr>
                <a:srgbClr val="FFFFFF"/>
              </a:buClr>
              <a:buSzPts val="7200"/>
              <a:buFont typeface="Arial"/>
              <a:buNone/>
            </a:pPr>
            <a:r>
              <a:rPr b="1" i="0" lang="pt-BR" sz="7200" u="none" cap="none" strike="noStrike">
                <a:solidFill>
                  <a:srgbClr val="FFFFFF"/>
                </a:solidFill>
                <a:latin typeface="Open Sans"/>
                <a:ea typeface="Open Sans"/>
                <a:cs typeface="Open Sans"/>
                <a:sym typeface="Open Sans"/>
              </a:rPr>
              <a:t> objectives</a:t>
            </a:r>
            <a:endParaRPr/>
          </a:p>
        </p:txBody>
      </p:sp>
      <p:sp>
        <p:nvSpPr>
          <p:cNvPr id="300" name="Google Shape;300;p104"/>
          <p:cNvSpPr/>
          <p:nvPr/>
        </p:nvSpPr>
        <p:spPr>
          <a:xfrm>
            <a:off x="4471987" y="4991049"/>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301" name="Google Shape;301;p104"/>
          <p:cNvSpPr/>
          <p:nvPr/>
        </p:nvSpPr>
        <p:spPr>
          <a:xfrm>
            <a:off x="1409685" y="5472065"/>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302" name="Google Shape;302;p104"/>
          <p:cNvSpPr/>
          <p:nvPr/>
        </p:nvSpPr>
        <p:spPr>
          <a:xfrm>
            <a:off x="3005129" y="5524449"/>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303" name="Google Shape;303;p104"/>
          <p:cNvSpPr/>
          <p:nvPr/>
        </p:nvSpPr>
        <p:spPr>
          <a:xfrm>
            <a:off x="233341" y="4681484"/>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304" name="Google Shape;304;p104"/>
          <p:cNvSpPr/>
          <p:nvPr/>
        </p:nvSpPr>
        <p:spPr>
          <a:xfrm>
            <a:off x="1433493" y="209486"/>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305" name="Google Shape;305;p104"/>
          <p:cNvSpPr/>
          <p:nvPr/>
        </p:nvSpPr>
        <p:spPr>
          <a:xfrm>
            <a:off x="257149" y="876244"/>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306" name="Google Shape;306;p104"/>
          <p:cNvSpPr/>
          <p:nvPr/>
        </p:nvSpPr>
        <p:spPr>
          <a:xfrm>
            <a:off x="121198" y="6224608"/>
            <a:ext cx="524523" cy="54764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307" name="Google Shape;307;p104"/>
          <p:cNvSpPr/>
          <p:nvPr/>
        </p:nvSpPr>
        <p:spPr>
          <a:xfrm>
            <a:off x="2834779" y="6925190"/>
            <a:ext cx="524523" cy="54764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308" name="Google Shape;308;p104"/>
          <p:cNvSpPr/>
          <p:nvPr/>
        </p:nvSpPr>
        <p:spPr>
          <a:xfrm>
            <a:off x="2156671" y="8305162"/>
            <a:ext cx="323869" cy="30243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309" name="Google Shape;309;p104"/>
          <p:cNvSpPr/>
          <p:nvPr/>
        </p:nvSpPr>
        <p:spPr>
          <a:xfrm>
            <a:off x="4030460" y="7983624"/>
            <a:ext cx="323869" cy="30243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310" name="Google Shape;310;p104"/>
          <p:cNvSpPr/>
          <p:nvPr/>
        </p:nvSpPr>
        <p:spPr>
          <a:xfrm>
            <a:off x="5477583" y="6194398"/>
            <a:ext cx="323869" cy="30243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311" name="Google Shape;311;p104"/>
          <p:cNvSpPr/>
          <p:nvPr/>
        </p:nvSpPr>
        <p:spPr>
          <a:xfrm>
            <a:off x="371593" y="7842725"/>
            <a:ext cx="323869" cy="30243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312" name="Google Shape;312;p104"/>
          <p:cNvSpPr/>
          <p:nvPr/>
        </p:nvSpPr>
        <p:spPr>
          <a:xfrm>
            <a:off x="4323072" y="6558155"/>
            <a:ext cx="524523" cy="54764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313" name="Google Shape;313;p104"/>
          <p:cNvSpPr/>
          <p:nvPr/>
        </p:nvSpPr>
        <p:spPr>
          <a:xfrm>
            <a:off x="1431123" y="6925190"/>
            <a:ext cx="524523" cy="54764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and text">
  <p:cSld name="Photo and text">
    <p:spTree>
      <p:nvGrpSpPr>
        <p:cNvPr id="314" name="Shape 314"/>
        <p:cNvGrpSpPr/>
        <p:nvPr/>
      </p:nvGrpSpPr>
      <p:grpSpPr>
        <a:xfrm>
          <a:off x="0" y="0"/>
          <a:ext cx="0" cy="0"/>
          <a:chOff x="0" y="0"/>
          <a:chExt cx="0" cy="0"/>
        </a:xfrm>
      </p:grpSpPr>
      <p:sp>
        <p:nvSpPr>
          <p:cNvPr id="315" name="Google Shape;315;p105"/>
          <p:cNvSpPr/>
          <p:nvPr>
            <p:ph idx="2" type="pic"/>
          </p:nvPr>
        </p:nvSpPr>
        <p:spPr>
          <a:xfrm>
            <a:off x="10576732" y="-1"/>
            <a:ext cx="6795615" cy="9753601"/>
          </a:xfrm>
          <a:prstGeom prst="rect">
            <a:avLst/>
          </a:prstGeom>
          <a:noFill/>
          <a:ln>
            <a:noFill/>
          </a:ln>
        </p:spPr>
        <p:txBody>
          <a:bodyPr anchorCtr="0" anchor="t" bIns="50800" lIns="50800" spcFirstLastPara="1" rIns="50800" wrap="square" tIns="50800">
            <a:normAutofit/>
          </a:bodyPr>
          <a:lstStyle>
            <a:lvl1pPr lvl="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1pPr>
            <a:lvl2pPr lvl="1"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2pPr>
            <a:lvl3pPr lvl="2"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3pPr>
            <a:lvl4pPr lvl="3"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4pPr>
            <a:lvl5pPr lvl="4"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5pPr>
            <a:lvl6pPr lvl="5"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6pPr>
            <a:lvl7pPr lvl="6"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7pPr>
            <a:lvl8pPr lvl="7"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8pPr>
            <a:lvl9pPr lvl="8"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9pPr>
          </a:lstStyle>
          <a:p/>
        </p:txBody>
      </p:sp>
      <p:sp>
        <p:nvSpPr>
          <p:cNvPr id="316" name="Google Shape;316;p105"/>
          <p:cNvSpPr txBox="1"/>
          <p:nvPr>
            <p:ph type="title"/>
          </p:nvPr>
        </p:nvSpPr>
        <p:spPr>
          <a:xfrm>
            <a:off x="1270039" y="635000"/>
            <a:ext cx="9117545" cy="1988692"/>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000000"/>
              </a:buClr>
              <a:buSzPts val="6400"/>
              <a:buFont typeface="Open Sans"/>
              <a:buNone/>
              <a:defRPr>
                <a:solidFill>
                  <a:srgbClr val="000000"/>
                </a:solidFill>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317" name="Google Shape;317;p105"/>
          <p:cNvSpPr txBox="1"/>
          <p:nvPr>
            <p:ph idx="1" type="body"/>
          </p:nvPr>
        </p:nvSpPr>
        <p:spPr>
          <a:xfrm>
            <a:off x="1270039" y="2616200"/>
            <a:ext cx="9117545" cy="4267200"/>
          </a:xfrm>
          <a:prstGeom prst="rect">
            <a:avLst/>
          </a:prstGeom>
          <a:noFill/>
          <a:ln>
            <a:noFill/>
          </a:ln>
        </p:spPr>
        <p:txBody>
          <a:bodyPr anchorCtr="0" anchor="t" bIns="50800" lIns="50800" spcFirstLastPara="1" rIns="50800" wrap="square" tIns="50800">
            <a:normAutofit/>
          </a:bodyPr>
          <a:lstStyle>
            <a:lvl1pPr indent="-228600" lvl="0" marL="457200" algn="l">
              <a:lnSpc>
                <a:spcPct val="100000"/>
              </a:lnSpc>
              <a:spcBef>
                <a:spcPts val="2667"/>
              </a:spcBef>
              <a:spcAft>
                <a:spcPts val="0"/>
              </a:spcAft>
              <a:buClr>
                <a:srgbClr val="292929"/>
              </a:buClr>
              <a:buSzPts val="4000"/>
              <a:buFont typeface="Open Sans"/>
              <a:buNone/>
              <a:defRPr>
                <a:solidFill>
                  <a:srgbClr val="292929"/>
                </a:solidFill>
              </a:defRPr>
            </a:lvl1pPr>
            <a:lvl2pPr indent="-228600" lvl="1" marL="914400" algn="l">
              <a:lnSpc>
                <a:spcPct val="100000"/>
              </a:lnSpc>
              <a:spcBef>
                <a:spcPts val="2667"/>
              </a:spcBef>
              <a:spcAft>
                <a:spcPts val="0"/>
              </a:spcAft>
              <a:buClr>
                <a:srgbClr val="292929"/>
              </a:buClr>
              <a:buSzPts val="4000"/>
              <a:buFont typeface="Open Sans"/>
              <a:buNone/>
              <a:defRPr>
                <a:solidFill>
                  <a:srgbClr val="292929"/>
                </a:solidFill>
              </a:defRPr>
            </a:lvl2pPr>
            <a:lvl3pPr indent="-228600" lvl="2" marL="1371600" algn="l">
              <a:lnSpc>
                <a:spcPct val="100000"/>
              </a:lnSpc>
              <a:spcBef>
                <a:spcPts val="2667"/>
              </a:spcBef>
              <a:spcAft>
                <a:spcPts val="0"/>
              </a:spcAft>
              <a:buClr>
                <a:srgbClr val="292929"/>
              </a:buClr>
              <a:buSzPts val="4000"/>
              <a:buFont typeface="Open Sans"/>
              <a:buNone/>
              <a:defRPr>
                <a:solidFill>
                  <a:srgbClr val="292929"/>
                </a:solidFill>
              </a:defRPr>
            </a:lvl3pPr>
            <a:lvl4pPr indent="-228600" lvl="3" marL="1828800" algn="l">
              <a:lnSpc>
                <a:spcPct val="100000"/>
              </a:lnSpc>
              <a:spcBef>
                <a:spcPts val="2667"/>
              </a:spcBef>
              <a:spcAft>
                <a:spcPts val="0"/>
              </a:spcAft>
              <a:buClr>
                <a:srgbClr val="292929"/>
              </a:buClr>
              <a:buSzPts val="4000"/>
              <a:buFont typeface="Open Sans"/>
              <a:buNone/>
              <a:defRPr>
                <a:solidFill>
                  <a:srgbClr val="292929"/>
                </a:solidFill>
              </a:defRPr>
            </a:lvl4pPr>
            <a:lvl5pPr indent="-228600" lvl="4" marL="2286000" algn="l">
              <a:lnSpc>
                <a:spcPct val="100000"/>
              </a:lnSpc>
              <a:spcBef>
                <a:spcPts val="2667"/>
              </a:spcBef>
              <a:spcAft>
                <a:spcPts val="0"/>
              </a:spcAft>
              <a:buClr>
                <a:srgbClr val="292929"/>
              </a:buClr>
              <a:buSzPts val="4000"/>
              <a:buFont typeface="Open Sans"/>
              <a:buNone/>
              <a:defRPr>
                <a:solidFill>
                  <a:srgbClr val="292929"/>
                </a:solidFill>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318" name="Google Shape;318;p105"/>
          <p:cNvSpPr txBox="1"/>
          <p:nvPr>
            <p:ph idx="3" type="body"/>
          </p:nvPr>
        </p:nvSpPr>
        <p:spPr>
          <a:xfrm>
            <a:off x="9766340" y="9099807"/>
            <a:ext cx="6549451" cy="406401"/>
          </a:xfrm>
          <a:prstGeom prst="rect">
            <a:avLst/>
          </a:prstGeom>
          <a:noFill/>
          <a:ln>
            <a:noFill/>
          </a:ln>
        </p:spPr>
        <p:txBody>
          <a:bodyPr anchorCtr="0" anchor="t" bIns="50800" lIns="50800" spcFirstLastPara="1" rIns="50800" wrap="square" tIns="50800">
            <a:normAutofit/>
          </a:bodyPr>
          <a:lstStyle>
            <a:lvl1pPr indent="-228600" lvl="0" marL="457200" algn="l">
              <a:lnSpc>
                <a:spcPct val="100000"/>
              </a:lnSpc>
              <a:spcBef>
                <a:spcPts val="0"/>
              </a:spcBef>
              <a:spcAft>
                <a:spcPts val="0"/>
              </a:spcAft>
              <a:buClr>
                <a:srgbClr val="00A585"/>
              </a:buClr>
              <a:buSzPts val="4000"/>
              <a:buFont typeface="Open Sans"/>
              <a:buNone/>
              <a:defRPr b="1">
                <a:solidFill>
                  <a:srgbClr val="00A585"/>
                </a:solidFill>
                <a:latin typeface="Open Sans"/>
                <a:ea typeface="Open Sans"/>
                <a:cs typeface="Open Sans"/>
                <a:sym typeface="Open Sans"/>
              </a:defRPr>
            </a:lvl1pPr>
            <a:lvl2pPr indent="-314325" lvl="1" marL="914400" algn="l">
              <a:lnSpc>
                <a:spcPct val="100000"/>
              </a:lnSpc>
              <a:spcBef>
                <a:spcPts val="2667"/>
              </a:spcBef>
              <a:spcAft>
                <a:spcPts val="0"/>
              </a:spcAft>
              <a:buClr>
                <a:srgbClr val="292929"/>
              </a:buClr>
              <a:buSzPts val="1350"/>
              <a:buChar char="•"/>
              <a:defRPr/>
            </a:lvl2pPr>
            <a:lvl3pPr indent="-314325" lvl="2" marL="1371600" algn="l">
              <a:lnSpc>
                <a:spcPct val="100000"/>
              </a:lnSpc>
              <a:spcBef>
                <a:spcPts val="2667"/>
              </a:spcBef>
              <a:spcAft>
                <a:spcPts val="0"/>
              </a:spcAft>
              <a:buClr>
                <a:srgbClr val="292929"/>
              </a:buClr>
              <a:buSzPts val="1350"/>
              <a:buChar char="•"/>
              <a:defRPr/>
            </a:lvl3pPr>
            <a:lvl4pPr indent="-314325" lvl="3" marL="1828800" algn="l">
              <a:lnSpc>
                <a:spcPct val="100000"/>
              </a:lnSpc>
              <a:spcBef>
                <a:spcPts val="2667"/>
              </a:spcBef>
              <a:spcAft>
                <a:spcPts val="0"/>
              </a:spcAft>
              <a:buClr>
                <a:srgbClr val="292929"/>
              </a:buClr>
              <a:buSzPts val="1350"/>
              <a:buChar char="•"/>
              <a:defRPr/>
            </a:lvl4pPr>
            <a:lvl5pPr indent="-314325" lvl="4" marL="2286000" algn="l">
              <a:lnSpc>
                <a:spcPct val="100000"/>
              </a:lnSpc>
              <a:spcBef>
                <a:spcPts val="2667"/>
              </a:spcBef>
              <a:spcAft>
                <a:spcPts val="0"/>
              </a:spcAft>
              <a:buClr>
                <a:srgbClr val="292929"/>
              </a:buClr>
              <a:buSzPts val="1350"/>
              <a:buChar char="•"/>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319" name="Google Shape;319;p105"/>
          <p:cNvSpPr txBox="1"/>
          <p:nvPr>
            <p:ph idx="12" type="sldNum"/>
          </p:nvPr>
        </p:nvSpPr>
        <p:spPr>
          <a:xfrm>
            <a:off x="3396741" y="8803219"/>
            <a:ext cx="418384" cy="410369"/>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1pPr>
            <a:lvl2pPr indent="0" lvl="1"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2pPr>
            <a:lvl3pPr indent="0" lvl="2"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3pPr>
            <a:lvl4pPr indent="0" lvl="3"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4pPr>
            <a:lvl5pPr indent="0" lvl="4"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5pPr>
            <a:lvl6pPr indent="0" lvl="5"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6pPr>
            <a:lvl7pPr indent="0" lvl="6"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7pPr>
            <a:lvl8pPr indent="0" lvl="7"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8pPr>
            <a:lvl9pPr indent="0" lvl="8"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Bullets">
  <p:cSld name="Title &amp; Bullets">
    <p:spTree>
      <p:nvGrpSpPr>
        <p:cNvPr id="320" name="Shape 320"/>
        <p:cNvGrpSpPr/>
        <p:nvPr/>
      </p:nvGrpSpPr>
      <p:grpSpPr>
        <a:xfrm>
          <a:off x="0" y="0"/>
          <a:ext cx="0" cy="0"/>
          <a:chOff x="0" y="0"/>
          <a:chExt cx="0" cy="0"/>
        </a:xfrm>
      </p:grpSpPr>
      <p:sp>
        <p:nvSpPr>
          <p:cNvPr id="321" name="Google Shape;321;p106"/>
          <p:cNvSpPr txBox="1"/>
          <p:nvPr>
            <p:ph type="title"/>
          </p:nvPr>
        </p:nvSpPr>
        <p:spPr>
          <a:xfrm>
            <a:off x="396511" y="26900"/>
            <a:ext cx="14800185" cy="2159000"/>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000000"/>
              </a:buClr>
              <a:buSzPts val="6400"/>
              <a:buFont typeface="Open Sans"/>
              <a:buNone/>
              <a:defRPr>
                <a:solidFill>
                  <a:srgbClr val="000000"/>
                </a:solidFill>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322" name="Google Shape;322;p106"/>
          <p:cNvSpPr txBox="1"/>
          <p:nvPr>
            <p:ph idx="1" type="body"/>
          </p:nvPr>
        </p:nvSpPr>
        <p:spPr>
          <a:xfrm>
            <a:off x="1270039" y="2603500"/>
            <a:ext cx="14800185" cy="6286500"/>
          </a:xfrm>
          <a:prstGeom prst="rect">
            <a:avLst/>
          </a:prstGeom>
          <a:noFill/>
          <a:ln>
            <a:noFill/>
          </a:ln>
        </p:spPr>
        <p:txBody>
          <a:bodyPr anchorCtr="0" anchor="t" bIns="50800" lIns="50800" spcFirstLastPara="1" rIns="50800" wrap="square" tIns="50800">
            <a:normAutofit/>
          </a:bodyPr>
          <a:lstStyle>
            <a:lvl1pPr indent="-314325" lvl="0" marL="457200" algn="l">
              <a:lnSpc>
                <a:spcPct val="100000"/>
              </a:lnSpc>
              <a:spcBef>
                <a:spcPts val="2667"/>
              </a:spcBef>
              <a:spcAft>
                <a:spcPts val="0"/>
              </a:spcAft>
              <a:buClr>
                <a:srgbClr val="292929"/>
              </a:buClr>
              <a:buSzPts val="1350"/>
              <a:buChar char="•"/>
              <a:defRPr/>
            </a:lvl1pPr>
            <a:lvl2pPr indent="-314325" lvl="1" marL="914400" algn="l">
              <a:lnSpc>
                <a:spcPct val="100000"/>
              </a:lnSpc>
              <a:spcBef>
                <a:spcPts val="2667"/>
              </a:spcBef>
              <a:spcAft>
                <a:spcPts val="0"/>
              </a:spcAft>
              <a:buClr>
                <a:srgbClr val="292929"/>
              </a:buClr>
              <a:buSzPts val="1350"/>
              <a:buChar char="•"/>
              <a:defRPr/>
            </a:lvl2pPr>
            <a:lvl3pPr indent="-314325" lvl="2" marL="1371600" algn="l">
              <a:lnSpc>
                <a:spcPct val="100000"/>
              </a:lnSpc>
              <a:spcBef>
                <a:spcPts val="2667"/>
              </a:spcBef>
              <a:spcAft>
                <a:spcPts val="0"/>
              </a:spcAft>
              <a:buClr>
                <a:srgbClr val="292929"/>
              </a:buClr>
              <a:buSzPts val="1350"/>
              <a:buChar char="•"/>
              <a:defRPr/>
            </a:lvl3pPr>
            <a:lvl4pPr indent="-314325" lvl="3" marL="1828800" algn="l">
              <a:lnSpc>
                <a:spcPct val="100000"/>
              </a:lnSpc>
              <a:spcBef>
                <a:spcPts val="2667"/>
              </a:spcBef>
              <a:spcAft>
                <a:spcPts val="0"/>
              </a:spcAft>
              <a:buClr>
                <a:srgbClr val="292929"/>
              </a:buClr>
              <a:buSzPts val="1350"/>
              <a:buChar char="•"/>
              <a:defRPr/>
            </a:lvl4pPr>
            <a:lvl5pPr indent="-314325" lvl="4" marL="2286000" algn="l">
              <a:lnSpc>
                <a:spcPct val="100000"/>
              </a:lnSpc>
              <a:spcBef>
                <a:spcPts val="2667"/>
              </a:spcBef>
              <a:spcAft>
                <a:spcPts val="0"/>
              </a:spcAft>
              <a:buClr>
                <a:srgbClr val="292929"/>
              </a:buClr>
              <a:buSzPts val="1350"/>
              <a:buChar char="•"/>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323" name="Google Shape;323;p106"/>
          <p:cNvSpPr txBox="1"/>
          <p:nvPr>
            <p:ph idx="12" type="sldNum"/>
          </p:nvPr>
        </p:nvSpPr>
        <p:spPr>
          <a:xfrm>
            <a:off x="3386653" y="8785759"/>
            <a:ext cx="394339" cy="389915"/>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None/>
              <a:defRPr/>
            </a:lvl1pPr>
            <a:lvl2pPr indent="0" lvl="1" marL="0" algn="l">
              <a:lnSpc>
                <a:spcPct val="100000"/>
              </a:lnSpc>
              <a:spcBef>
                <a:spcPts val="0"/>
              </a:spcBef>
              <a:spcAft>
                <a:spcPts val="0"/>
              </a:spcAft>
              <a:buNone/>
              <a:defRPr/>
            </a:lvl2pPr>
            <a:lvl3pPr indent="0" lvl="2" marL="0" algn="l">
              <a:lnSpc>
                <a:spcPct val="100000"/>
              </a:lnSpc>
              <a:spcBef>
                <a:spcPts val="0"/>
              </a:spcBef>
              <a:spcAft>
                <a:spcPts val="0"/>
              </a:spcAft>
              <a:buNone/>
              <a:defRPr/>
            </a:lvl3pPr>
            <a:lvl4pPr indent="0" lvl="3" marL="0" algn="l">
              <a:lnSpc>
                <a:spcPct val="100000"/>
              </a:lnSpc>
              <a:spcBef>
                <a:spcPts val="0"/>
              </a:spcBef>
              <a:spcAft>
                <a:spcPts val="0"/>
              </a:spcAft>
              <a:buNone/>
              <a:defRPr/>
            </a:lvl4pPr>
            <a:lvl5pPr indent="0" lvl="4" marL="0" algn="l">
              <a:lnSpc>
                <a:spcPct val="100000"/>
              </a:lnSpc>
              <a:spcBef>
                <a:spcPts val="0"/>
              </a:spcBef>
              <a:spcAft>
                <a:spcPts val="0"/>
              </a:spcAft>
              <a:buNone/>
              <a:defRPr/>
            </a:lvl5pPr>
            <a:lvl6pPr indent="0" lvl="5" marL="0" algn="l">
              <a:lnSpc>
                <a:spcPct val="100000"/>
              </a:lnSpc>
              <a:spcBef>
                <a:spcPts val="0"/>
              </a:spcBef>
              <a:spcAft>
                <a:spcPts val="0"/>
              </a:spcAft>
              <a:buNone/>
              <a:defRPr/>
            </a:lvl6pPr>
            <a:lvl7pPr indent="0" lvl="6" marL="0" algn="l">
              <a:lnSpc>
                <a:spcPct val="100000"/>
              </a:lnSpc>
              <a:spcBef>
                <a:spcPts val="0"/>
              </a:spcBef>
              <a:spcAft>
                <a:spcPts val="0"/>
              </a:spcAft>
              <a:buNone/>
              <a:defRPr/>
            </a:lvl7pPr>
            <a:lvl8pPr indent="0" lvl="7" marL="0" algn="l">
              <a:lnSpc>
                <a:spcPct val="100000"/>
              </a:lnSpc>
              <a:spcBef>
                <a:spcPts val="0"/>
              </a:spcBef>
              <a:spcAft>
                <a:spcPts val="0"/>
              </a:spcAft>
              <a:buNone/>
              <a:defRPr/>
            </a:lvl8pPr>
            <a:lvl9pPr indent="0" lvl="8" marL="0" algn="l">
              <a:lnSpc>
                <a:spcPct val="100000"/>
              </a:lnSpc>
              <a:spcBef>
                <a:spcPts val="0"/>
              </a:spcBef>
              <a:spcAft>
                <a:spcPts val="0"/>
              </a:spcAft>
              <a:buNone/>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d page" showMasterSp="0">
  <p:cSld name="End page">
    <p:spTree>
      <p:nvGrpSpPr>
        <p:cNvPr id="324" name="Shape 324"/>
        <p:cNvGrpSpPr/>
        <p:nvPr/>
      </p:nvGrpSpPr>
      <p:grpSpPr>
        <a:xfrm>
          <a:off x="0" y="0"/>
          <a:ext cx="0" cy="0"/>
          <a:chOff x="0" y="0"/>
          <a:chExt cx="0" cy="0"/>
        </a:xfrm>
      </p:grpSpPr>
      <p:pic>
        <p:nvPicPr>
          <p:cNvPr descr="pasted-image.pdf" id="325" name="Google Shape;325;p107"/>
          <p:cNvPicPr preferRelativeResize="0"/>
          <p:nvPr/>
        </p:nvPicPr>
        <p:blipFill rotWithShape="1">
          <a:blip r:embed="rId2">
            <a:alphaModFix/>
          </a:blip>
          <a:srcRect b="0" l="0" r="0" t="0"/>
          <a:stretch/>
        </p:blipFill>
        <p:spPr>
          <a:xfrm>
            <a:off x="3721119" y="3469182"/>
            <a:ext cx="4836076" cy="2205640"/>
          </a:xfrm>
          <a:prstGeom prst="rect">
            <a:avLst/>
          </a:prstGeom>
          <a:noFill/>
          <a:ln>
            <a:noFill/>
          </a:ln>
        </p:spPr>
      </p:pic>
      <p:pic>
        <p:nvPicPr>
          <p:cNvPr descr="pasted-image.pdf" id="326" name="Google Shape;326;p107"/>
          <p:cNvPicPr preferRelativeResize="0"/>
          <p:nvPr/>
        </p:nvPicPr>
        <p:blipFill rotWithShape="1">
          <a:blip r:embed="rId3">
            <a:alphaModFix/>
          </a:blip>
          <a:srcRect b="0" l="0" r="0" t="0"/>
          <a:stretch/>
        </p:blipFill>
        <p:spPr>
          <a:xfrm>
            <a:off x="9051524" y="3976666"/>
            <a:ext cx="117777" cy="1190673"/>
          </a:xfrm>
          <a:prstGeom prst="rect">
            <a:avLst/>
          </a:prstGeom>
          <a:noFill/>
          <a:ln>
            <a:noFill/>
          </a:ln>
        </p:spPr>
      </p:pic>
      <p:sp>
        <p:nvSpPr>
          <p:cNvPr id="327" name="Google Shape;327;p107"/>
          <p:cNvSpPr txBox="1"/>
          <p:nvPr/>
        </p:nvSpPr>
        <p:spPr>
          <a:xfrm>
            <a:off x="9663630" y="4366761"/>
            <a:ext cx="7082075" cy="1121678"/>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00A585"/>
              </a:buClr>
              <a:buSzPts val="6400"/>
              <a:buFont typeface="Arial"/>
              <a:buNone/>
            </a:pPr>
            <a:r>
              <a:rPr b="1" i="0" lang="pt-BR" sz="6400" u="none" cap="none" strike="noStrike">
                <a:solidFill>
                  <a:srgbClr val="00A585"/>
                </a:solidFill>
                <a:latin typeface="Open Sans"/>
                <a:ea typeface="Open Sans"/>
                <a:cs typeface="Open Sans"/>
                <a:sym typeface="Open Sans"/>
              </a:rPr>
              <a:t>YOU</a:t>
            </a:r>
            <a:endParaRPr/>
          </a:p>
        </p:txBody>
      </p:sp>
      <p:sp>
        <p:nvSpPr>
          <p:cNvPr id="328" name="Google Shape;328;p107"/>
          <p:cNvSpPr txBox="1"/>
          <p:nvPr/>
        </p:nvSpPr>
        <p:spPr>
          <a:xfrm>
            <a:off x="9595893" y="3557851"/>
            <a:ext cx="7345475" cy="1367899"/>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000000"/>
              </a:buClr>
              <a:buSzPts val="8000"/>
              <a:buFont typeface="Arial"/>
              <a:buNone/>
            </a:pPr>
            <a:r>
              <a:rPr b="0" i="0" lang="pt-BR" sz="8000" u="none" cap="none" strike="noStrike">
                <a:solidFill>
                  <a:srgbClr val="000000"/>
                </a:solidFill>
                <a:latin typeface="Open Sans Light"/>
                <a:ea typeface="Open Sans Light"/>
                <a:cs typeface="Open Sans Light"/>
                <a:sym typeface="Open Sans Light"/>
              </a:rPr>
              <a:t>THANK</a:t>
            </a:r>
            <a:endParaRPr/>
          </a:p>
        </p:txBody>
      </p:sp>
      <p:sp>
        <p:nvSpPr>
          <p:cNvPr id="329" name="Google Shape;329;p107"/>
          <p:cNvSpPr txBox="1"/>
          <p:nvPr>
            <p:ph idx="12" type="sldNum"/>
          </p:nvPr>
        </p:nvSpPr>
        <p:spPr>
          <a:xfrm>
            <a:off x="8661667" y="9251950"/>
            <a:ext cx="394339" cy="389915"/>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None/>
              <a:defRPr/>
            </a:lvl1pPr>
            <a:lvl2pPr indent="0" lvl="1" marL="0" algn="l">
              <a:lnSpc>
                <a:spcPct val="100000"/>
              </a:lnSpc>
              <a:spcBef>
                <a:spcPts val="0"/>
              </a:spcBef>
              <a:spcAft>
                <a:spcPts val="0"/>
              </a:spcAft>
              <a:buNone/>
              <a:defRPr/>
            </a:lvl2pPr>
            <a:lvl3pPr indent="0" lvl="2" marL="0" algn="l">
              <a:lnSpc>
                <a:spcPct val="100000"/>
              </a:lnSpc>
              <a:spcBef>
                <a:spcPts val="0"/>
              </a:spcBef>
              <a:spcAft>
                <a:spcPts val="0"/>
              </a:spcAft>
              <a:buNone/>
              <a:defRPr/>
            </a:lvl3pPr>
            <a:lvl4pPr indent="0" lvl="3" marL="0" algn="l">
              <a:lnSpc>
                <a:spcPct val="100000"/>
              </a:lnSpc>
              <a:spcBef>
                <a:spcPts val="0"/>
              </a:spcBef>
              <a:spcAft>
                <a:spcPts val="0"/>
              </a:spcAft>
              <a:buNone/>
              <a:defRPr/>
            </a:lvl4pPr>
            <a:lvl5pPr indent="0" lvl="4" marL="0" algn="l">
              <a:lnSpc>
                <a:spcPct val="100000"/>
              </a:lnSpc>
              <a:spcBef>
                <a:spcPts val="0"/>
              </a:spcBef>
              <a:spcAft>
                <a:spcPts val="0"/>
              </a:spcAft>
              <a:buNone/>
              <a:defRPr/>
            </a:lvl5pPr>
            <a:lvl6pPr indent="0" lvl="5" marL="0" algn="l">
              <a:lnSpc>
                <a:spcPct val="100000"/>
              </a:lnSpc>
              <a:spcBef>
                <a:spcPts val="0"/>
              </a:spcBef>
              <a:spcAft>
                <a:spcPts val="0"/>
              </a:spcAft>
              <a:buNone/>
              <a:defRPr/>
            </a:lvl6pPr>
            <a:lvl7pPr indent="0" lvl="6" marL="0" algn="l">
              <a:lnSpc>
                <a:spcPct val="100000"/>
              </a:lnSpc>
              <a:spcBef>
                <a:spcPts val="0"/>
              </a:spcBef>
              <a:spcAft>
                <a:spcPts val="0"/>
              </a:spcAft>
              <a:buNone/>
              <a:defRPr/>
            </a:lvl7pPr>
            <a:lvl8pPr indent="0" lvl="7" marL="0" algn="l">
              <a:lnSpc>
                <a:spcPct val="100000"/>
              </a:lnSpc>
              <a:spcBef>
                <a:spcPts val="0"/>
              </a:spcBef>
              <a:spcAft>
                <a:spcPts val="0"/>
              </a:spcAft>
              <a:buNone/>
              <a:defRPr/>
            </a:lvl8pPr>
            <a:lvl9pPr indent="0" lvl="8" marL="0" algn="l">
              <a:lnSpc>
                <a:spcPct val="100000"/>
              </a:lnSpc>
              <a:spcBef>
                <a:spcPts val="0"/>
              </a:spcBef>
              <a:spcAft>
                <a:spcPts val="0"/>
              </a:spcAft>
              <a:buNone/>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type="tx">
  <p:cSld name="TITLE_AND_BODY">
    <p:spTree>
      <p:nvGrpSpPr>
        <p:cNvPr id="337" name="Shape 337"/>
        <p:cNvGrpSpPr/>
        <p:nvPr/>
      </p:nvGrpSpPr>
      <p:grpSpPr>
        <a:xfrm>
          <a:off x="0" y="0"/>
          <a:ext cx="0" cy="0"/>
          <a:chOff x="0" y="0"/>
          <a:chExt cx="0" cy="0"/>
        </a:xfrm>
      </p:grpSpPr>
      <p:sp>
        <p:nvSpPr>
          <p:cNvPr id="338" name="Google Shape;338;p83"/>
          <p:cNvSpPr txBox="1"/>
          <p:nvPr>
            <p:ph type="title"/>
          </p:nvPr>
        </p:nvSpPr>
        <p:spPr>
          <a:xfrm>
            <a:off x="392704" y="70423"/>
            <a:ext cx="13953494" cy="1130300"/>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000000"/>
              </a:buClr>
              <a:buSzPts val="6400"/>
              <a:buFont typeface="Open Sans"/>
              <a:buNone/>
              <a:defRPr>
                <a:solidFill>
                  <a:srgbClr val="000000"/>
                </a:solidFill>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339" name="Google Shape;339;p83"/>
          <p:cNvSpPr txBox="1"/>
          <p:nvPr>
            <p:ph idx="1" type="body"/>
          </p:nvPr>
        </p:nvSpPr>
        <p:spPr>
          <a:xfrm>
            <a:off x="1231991" y="1200723"/>
            <a:ext cx="13953494" cy="4831360"/>
          </a:xfrm>
          <a:prstGeom prst="rect">
            <a:avLst/>
          </a:prstGeom>
          <a:noFill/>
          <a:ln>
            <a:noFill/>
          </a:ln>
        </p:spPr>
        <p:txBody>
          <a:bodyPr anchorCtr="0" anchor="t" bIns="50800" lIns="50800" spcFirstLastPara="1" rIns="50800" wrap="square" tIns="50800">
            <a:normAutofit/>
          </a:bodyPr>
          <a:lstStyle>
            <a:lvl1pPr indent="-228600" lvl="0" marL="457200" algn="l">
              <a:lnSpc>
                <a:spcPct val="100000"/>
              </a:lnSpc>
              <a:spcBef>
                <a:spcPts val="2667"/>
              </a:spcBef>
              <a:spcAft>
                <a:spcPts val="0"/>
              </a:spcAft>
              <a:buClr>
                <a:srgbClr val="292929"/>
              </a:buClr>
              <a:buSzPts val="4000"/>
              <a:buFont typeface="Open Sans"/>
              <a:buNone/>
              <a:defRPr/>
            </a:lvl1pPr>
            <a:lvl2pPr indent="-228600" lvl="1" marL="914400" algn="l">
              <a:lnSpc>
                <a:spcPct val="100000"/>
              </a:lnSpc>
              <a:spcBef>
                <a:spcPts val="2667"/>
              </a:spcBef>
              <a:spcAft>
                <a:spcPts val="0"/>
              </a:spcAft>
              <a:buClr>
                <a:srgbClr val="292929"/>
              </a:buClr>
              <a:buSzPts val="4000"/>
              <a:buFont typeface="Open Sans"/>
              <a:buNone/>
              <a:defRPr/>
            </a:lvl2pPr>
            <a:lvl3pPr indent="-228600" lvl="2" marL="1371600" algn="l">
              <a:lnSpc>
                <a:spcPct val="100000"/>
              </a:lnSpc>
              <a:spcBef>
                <a:spcPts val="2667"/>
              </a:spcBef>
              <a:spcAft>
                <a:spcPts val="0"/>
              </a:spcAft>
              <a:buClr>
                <a:srgbClr val="292929"/>
              </a:buClr>
              <a:buSzPts val="4000"/>
              <a:buFont typeface="Open Sans"/>
              <a:buNone/>
              <a:defRPr/>
            </a:lvl3pPr>
            <a:lvl4pPr indent="-228600" lvl="3" marL="1828800" algn="l">
              <a:lnSpc>
                <a:spcPct val="100000"/>
              </a:lnSpc>
              <a:spcBef>
                <a:spcPts val="2667"/>
              </a:spcBef>
              <a:spcAft>
                <a:spcPts val="0"/>
              </a:spcAft>
              <a:buClr>
                <a:srgbClr val="292929"/>
              </a:buClr>
              <a:buSzPts val="4000"/>
              <a:buFont typeface="Open Sans"/>
              <a:buNone/>
              <a:defRPr/>
            </a:lvl4pPr>
            <a:lvl5pPr indent="-228600" lvl="4" marL="2286000" algn="l">
              <a:lnSpc>
                <a:spcPct val="100000"/>
              </a:lnSpc>
              <a:spcBef>
                <a:spcPts val="2667"/>
              </a:spcBef>
              <a:spcAft>
                <a:spcPts val="0"/>
              </a:spcAft>
              <a:buClr>
                <a:srgbClr val="292929"/>
              </a:buClr>
              <a:buSzPts val="4000"/>
              <a:buFont typeface="Open Sans"/>
              <a:buNone/>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340" name="Google Shape;340;p83"/>
          <p:cNvSpPr txBox="1"/>
          <p:nvPr>
            <p:ph idx="12" type="sldNum"/>
          </p:nvPr>
        </p:nvSpPr>
        <p:spPr>
          <a:xfrm>
            <a:off x="3390428" y="8809567"/>
            <a:ext cx="394339" cy="389915"/>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None/>
              <a:defRPr/>
            </a:lvl1pPr>
            <a:lvl2pPr indent="0" lvl="1" marL="0" algn="l">
              <a:lnSpc>
                <a:spcPct val="100000"/>
              </a:lnSpc>
              <a:spcBef>
                <a:spcPts val="0"/>
              </a:spcBef>
              <a:spcAft>
                <a:spcPts val="0"/>
              </a:spcAft>
              <a:buNone/>
              <a:defRPr/>
            </a:lvl2pPr>
            <a:lvl3pPr indent="0" lvl="2" marL="0" algn="l">
              <a:lnSpc>
                <a:spcPct val="100000"/>
              </a:lnSpc>
              <a:spcBef>
                <a:spcPts val="0"/>
              </a:spcBef>
              <a:spcAft>
                <a:spcPts val="0"/>
              </a:spcAft>
              <a:buNone/>
              <a:defRPr/>
            </a:lvl3pPr>
            <a:lvl4pPr indent="0" lvl="3" marL="0" algn="l">
              <a:lnSpc>
                <a:spcPct val="100000"/>
              </a:lnSpc>
              <a:spcBef>
                <a:spcPts val="0"/>
              </a:spcBef>
              <a:spcAft>
                <a:spcPts val="0"/>
              </a:spcAft>
              <a:buNone/>
              <a:defRPr/>
            </a:lvl4pPr>
            <a:lvl5pPr indent="0" lvl="4" marL="0" algn="l">
              <a:lnSpc>
                <a:spcPct val="100000"/>
              </a:lnSpc>
              <a:spcBef>
                <a:spcPts val="0"/>
              </a:spcBef>
              <a:spcAft>
                <a:spcPts val="0"/>
              </a:spcAft>
              <a:buNone/>
              <a:defRPr/>
            </a:lvl5pPr>
            <a:lvl6pPr indent="0" lvl="5" marL="0" algn="l">
              <a:lnSpc>
                <a:spcPct val="100000"/>
              </a:lnSpc>
              <a:spcBef>
                <a:spcPts val="0"/>
              </a:spcBef>
              <a:spcAft>
                <a:spcPts val="0"/>
              </a:spcAft>
              <a:buNone/>
              <a:defRPr/>
            </a:lvl6pPr>
            <a:lvl7pPr indent="0" lvl="6" marL="0" algn="l">
              <a:lnSpc>
                <a:spcPct val="100000"/>
              </a:lnSpc>
              <a:spcBef>
                <a:spcPts val="0"/>
              </a:spcBef>
              <a:spcAft>
                <a:spcPts val="0"/>
              </a:spcAft>
              <a:buNone/>
              <a:defRPr/>
            </a:lvl7pPr>
            <a:lvl8pPr indent="0" lvl="7" marL="0" algn="l">
              <a:lnSpc>
                <a:spcPct val="100000"/>
              </a:lnSpc>
              <a:spcBef>
                <a:spcPts val="0"/>
              </a:spcBef>
              <a:spcAft>
                <a:spcPts val="0"/>
              </a:spcAft>
              <a:buNone/>
              <a:defRPr/>
            </a:lvl8pPr>
            <a:lvl9pPr indent="0" lvl="8" marL="0" algn="l">
              <a:lnSpc>
                <a:spcPct val="100000"/>
              </a:lnSpc>
              <a:spcBef>
                <a:spcPts val="0"/>
              </a:spcBef>
              <a:spcAft>
                <a:spcPts val="0"/>
              </a:spcAft>
              <a:buNone/>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Page" showMasterSp="0">
  <p:cSld name="Title Page">
    <p:spTree>
      <p:nvGrpSpPr>
        <p:cNvPr id="341" name="Shape 341"/>
        <p:cNvGrpSpPr/>
        <p:nvPr/>
      </p:nvGrpSpPr>
      <p:grpSpPr>
        <a:xfrm>
          <a:off x="0" y="0"/>
          <a:ext cx="0" cy="0"/>
          <a:chOff x="0" y="0"/>
          <a:chExt cx="0" cy="0"/>
        </a:xfrm>
      </p:grpSpPr>
      <p:sp>
        <p:nvSpPr>
          <p:cNvPr id="342" name="Google Shape;342;p108"/>
          <p:cNvSpPr txBox="1"/>
          <p:nvPr>
            <p:ph type="title"/>
          </p:nvPr>
        </p:nvSpPr>
        <p:spPr>
          <a:xfrm>
            <a:off x="7120322" y="1148760"/>
            <a:ext cx="7450169" cy="1190673"/>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000000"/>
              </a:buClr>
              <a:buSzPts val="8000"/>
              <a:buFont typeface="Open Sans Light"/>
              <a:buNone/>
              <a:defRPr sz="8000" cap="none">
                <a:solidFill>
                  <a:srgbClr val="000000"/>
                </a:solidFill>
                <a:latin typeface="Open Sans Light"/>
                <a:ea typeface="Open Sans Light"/>
                <a:cs typeface="Open Sans Light"/>
                <a:sym typeface="Open Sans Light"/>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pic>
        <p:nvPicPr>
          <p:cNvPr descr="pasted-image.pdf" id="343" name="Google Shape;343;p108"/>
          <p:cNvPicPr preferRelativeResize="0"/>
          <p:nvPr/>
        </p:nvPicPr>
        <p:blipFill rotWithShape="1">
          <a:blip r:embed="rId2">
            <a:alphaModFix/>
          </a:blip>
          <a:srcRect b="0" l="0" r="0" t="0"/>
          <a:stretch/>
        </p:blipFill>
        <p:spPr>
          <a:xfrm>
            <a:off x="6599189" y="695004"/>
            <a:ext cx="189836" cy="1919173"/>
          </a:xfrm>
          <a:prstGeom prst="rect">
            <a:avLst/>
          </a:prstGeom>
          <a:noFill/>
          <a:ln>
            <a:noFill/>
          </a:ln>
        </p:spPr>
      </p:pic>
      <p:sp>
        <p:nvSpPr>
          <p:cNvPr id="344" name="Google Shape;344;p108"/>
          <p:cNvSpPr txBox="1"/>
          <p:nvPr>
            <p:ph idx="12" type="sldNum"/>
          </p:nvPr>
        </p:nvSpPr>
        <p:spPr>
          <a:xfrm>
            <a:off x="8661667" y="9251950"/>
            <a:ext cx="394339" cy="389915"/>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None/>
              <a:defRPr/>
            </a:lvl1pPr>
            <a:lvl2pPr indent="0" lvl="1" marL="0" algn="l">
              <a:lnSpc>
                <a:spcPct val="100000"/>
              </a:lnSpc>
              <a:spcBef>
                <a:spcPts val="0"/>
              </a:spcBef>
              <a:spcAft>
                <a:spcPts val="0"/>
              </a:spcAft>
              <a:buNone/>
              <a:defRPr/>
            </a:lvl2pPr>
            <a:lvl3pPr indent="0" lvl="2" marL="0" algn="l">
              <a:lnSpc>
                <a:spcPct val="100000"/>
              </a:lnSpc>
              <a:spcBef>
                <a:spcPts val="0"/>
              </a:spcBef>
              <a:spcAft>
                <a:spcPts val="0"/>
              </a:spcAft>
              <a:buNone/>
              <a:defRPr/>
            </a:lvl3pPr>
            <a:lvl4pPr indent="0" lvl="3" marL="0" algn="l">
              <a:lnSpc>
                <a:spcPct val="100000"/>
              </a:lnSpc>
              <a:spcBef>
                <a:spcPts val="0"/>
              </a:spcBef>
              <a:spcAft>
                <a:spcPts val="0"/>
              </a:spcAft>
              <a:buNone/>
              <a:defRPr/>
            </a:lvl4pPr>
            <a:lvl5pPr indent="0" lvl="4" marL="0" algn="l">
              <a:lnSpc>
                <a:spcPct val="100000"/>
              </a:lnSpc>
              <a:spcBef>
                <a:spcPts val="0"/>
              </a:spcBef>
              <a:spcAft>
                <a:spcPts val="0"/>
              </a:spcAft>
              <a:buNone/>
              <a:defRPr/>
            </a:lvl5pPr>
            <a:lvl6pPr indent="0" lvl="5" marL="0" algn="l">
              <a:lnSpc>
                <a:spcPct val="100000"/>
              </a:lnSpc>
              <a:spcBef>
                <a:spcPts val="0"/>
              </a:spcBef>
              <a:spcAft>
                <a:spcPts val="0"/>
              </a:spcAft>
              <a:buNone/>
              <a:defRPr/>
            </a:lvl6pPr>
            <a:lvl7pPr indent="0" lvl="6" marL="0" algn="l">
              <a:lnSpc>
                <a:spcPct val="100000"/>
              </a:lnSpc>
              <a:spcBef>
                <a:spcPts val="0"/>
              </a:spcBef>
              <a:spcAft>
                <a:spcPts val="0"/>
              </a:spcAft>
              <a:buNone/>
              <a:defRPr/>
            </a:lvl7pPr>
            <a:lvl8pPr indent="0" lvl="7" marL="0" algn="l">
              <a:lnSpc>
                <a:spcPct val="100000"/>
              </a:lnSpc>
              <a:spcBef>
                <a:spcPts val="0"/>
              </a:spcBef>
              <a:spcAft>
                <a:spcPts val="0"/>
              </a:spcAft>
              <a:buNone/>
              <a:defRPr/>
            </a:lvl8pPr>
            <a:lvl9pPr indent="0" lvl="8" marL="0" algn="l">
              <a:lnSpc>
                <a:spcPct val="100000"/>
              </a:lnSpc>
              <a:spcBef>
                <a:spcPts val="0"/>
              </a:spcBef>
              <a:spcAft>
                <a:spcPts val="0"/>
              </a:spcAft>
              <a:buNone/>
              <a:defRPr/>
            </a:lvl9pPr>
          </a:lstStyle>
          <a:p>
            <a:pPr indent="0" lvl="0" marL="0" rtl="0" algn="l">
              <a:spcBef>
                <a:spcPts val="0"/>
              </a:spcBef>
              <a:spcAft>
                <a:spcPts val="0"/>
              </a:spcAft>
              <a:buNone/>
            </a:pPr>
            <a:fld id="{00000000-1234-1234-1234-123412341234}" type="slidenum">
              <a:rPr lang="pt-BR"/>
              <a:t>‹#›</a:t>
            </a:fld>
            <a:endParaRPr/>
          </a:p>
        </p:txBody>
      </p:sp>
      <p:pic>
        <p:nvPicPr>
          <p:cNvPr descr="pasted-image.pdf" id="345" name="Google Shape;345;p108"/>
          <p:cNvPicPr preferRelativeResize="0"/>
          <p:nvPr/>
        </p:nvPicPr>
        <p:blipFill rotWithShape="1">
          <a:blip r:embed="rId3">
            <a:alphaModFix/>
          </a:blip>
          <a:srcRect b="0" l="0" r="0" t="0"/>
          <a:stretch/>
        </p:blipFill>
        <p:spPr>
          <a:xfrm>
            <a:off x="476628" y="369044"/>
            <a:ext cx="5870575" cy="2513867"/>
          </a:xfrm>
          <a:prstGeom prst="rect">
            <a:avLst/>
          </a:prstGeom>
          <a:noFill/>
          <a:ln>
            <a:noFill/>
          </a:ln>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copy" showMasterSp="0">
  <p:cSld name="Title &amp; Subtitle copy">
    <p:spTree>
      <p:nvGrpSpPr>
        <p:cNvPr id="346" name="Shape 346"/>
        <p:cNvGrpSpPr/>
        <p:nvPr/>
      </p:nvGrpSpPr>
      <p:grpSpPr>
        <a:xfrm>
          <a:off x="0" y="0"/>
          <a:ext cx="0" cy="0"/>
          <a:chOff x="0" y="0"/>
          <a:chExt cx="0" cy="0"/>
        </a:xfrm>
      </p:grpSpPr>
      <p:pic>
        <p:nvPicPr>
          <p:cNvPr id="347" name="Google Shape;347;p109"/>
          <p:cNvPicPr preferRelativeResize="0"/>
          <p:nvPr/>
        </p:nvPicPr>
        <p:blipFill rotWithShape="1">
          <a:blip r:embed="rId2">
            <a:alphaModFix/>
          </a:blip>
          <a:srcRect b="13245" l="55019" r="0" t="12740"/>
          <a:stretch/>
        </p:blipFill>
        <p:spPr>
          <a:xfrm>
            <a:off x="3971" y="-7099"/>
            <a:ext cx="6316089" cy="9760699"/>
          </a:xfrm>
          <a:prstGeom prst="rect">
            <a:avLst/>
          </a:prstGeom>
          <a:noFill/>
          <a:ln>
            <a:noFill/>
          </a:ln>
        </p:spPr>
      </p:pic>
      <p:sp>
        <p:nvSpPr>
          <p:cNvPr id="348" name="Google Shape;348;p109"/>
          <p:cNvSpPr txBox="1"/>
          <p:nvPr>
            <p:ph type="title"/>
          </p:nvPr>
        </p:nvSpPr>
        <p:spPr>
          <a:xfrm>
            <a:off x="6361565" y="1638300"/>
            <a:ext cx="9285313" cy="1130300"/>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292929"/>
              </a:buClr>
              <a:buSzPts val="6400"/>
              <a:buFont typeface="Open Sans"/>
              <a:buNone/>
              <a:defRPr>
                <a:solidFill>
                  <a:srgbClr val="292929"/>
                </a:solidFill>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349" name="Google Shape;349;p109"/>
          <p:cNvSpPr txBox="1"/>
          <p:nvPr>
            <p:ph idx="1" type="body"/>
          </p:nvPr>
        </p:nvSpPr>
        <p:spPr>
          <a:xfrm>
            <a:off x="6667513" y="3302296"/>
            <a:ext cx="9518732" cy="4831360"/>
          </a:xfrm>
          <a:prstGeom prst="rect">
            <a:avLst/>
          </a:prstGeom>
          <a:noFill/>
          <a:ln>
            <a:noFill/>
          </a:ln>
        </p:spPr>
        <p:txBody>
          <a:bodyPr anchorCtr="0" anchor="t" bIns="50800" lIns="50800" spcFirstLastPara="1" rIns="50800" wrap="square" tIns="50800">
            <a:normAutofit/>
          </a:bodyPr>
          <a:lstStyle>
            <a:lvl1pPr indent="-482600" lvl="0" marL="457200" algn="l">
              <a:lnSpc>
                <a:spcPct val="100000"/>
              </a:lnSpc>
              <a:spcBef>
                <a:spcPts val="2667"/>
              </a:spcBef>
              <a:spcAft>
                <a:spcPts val="0"/>
              </a:spcAft>
              <a:buClr>
                <a:srgbClr val="292929"/>
              </a:buClr>
              <a:buSzPts val="4000"/>
              <a:buFont typeface="Arial"/>
              <a:buChar char="•"/>
              <a:defRPr>
                <a:solidFill>
                  <a:srgbClr val="292929"/>
                </a:solidFill>
              </a:defRPr>
            </a:lvl1pPr>
            <a:lvl2pPr indent="-482600" lvl="1" marL="914400" algn="l">
              <a:lnSpc>
                <a:spcPct val="100000"/>
              </a:lnSpc>
              <a:spcBef>
                <a:spcPts val="2667"/>
              </a:spcBef>
              <a:spcAft>
                <a:spcPts val="0"/>
              </a:spcAft>
              <a:buClr>
                <a:srgbClr val="292929"/>
              </a:buClr>
              <a:buSzPts val="4000"/>
              <a:buFont typeface="Arial"/>
              <a:buChar char="•"/>
              <a:defRPr>
                <a:solidFill>
                  <a:srgbClr val="292929"/>
                </a:solidFill>
              </a:defRPr>
            </a:lvl2pPr>
            <a:lvl3pPr indent="-482600" lvl="2" marL="1371600" algn="l">
              <a:lnSpc>
                <a:spcPct val="100000"/>
              </a:lnSpc>
              <a:spcBef>
                <a:spcPts val="2667"/>
              </a:spcBef>
              <a:spcAft>
                <a:spcPts val="0"/>
              </a:spcAft>
              <a:buClr>
                <a:srgbClr val="292929"/>
              </a:buClr>
              <a:buSzPts val="4000"/>
              <a:buFont typeface="Arial"/>
              <a:buChar char="•"/>
              <a:defRPr>
                <a:solidFill>
                  <a:srgbClr val="292929"/>
                </a:solidFill>
              </a:defRPr>
            </a:lvl3pPr>
            <a:lvl4pPr indent="-482600" lvl="3" marL="1828800" algn="l">
              <a:lnSpc>
                <a:spcPct val="100000"/>
              </a:lnSpc>
              <a:spcBef>
                <a:spcPts val="2667"/>
              </a:spcBef>
              <a:spcAft>
                <a:spcPts val="0"/>
              </a:spcAft>
              <a:buClr>
                <a:srgbClr val="292929"/>
              </a:buClr>
              <a:buSzPts val="4000"/>
              <a:buFont typeface="Arial"/>
              <a:buChar char="•"/>
              <a:defRPr>
                <a:solidFill>
                  <a:srgbClr val="292929"/>
                </a:solidFill>
              </a:defRPr>
            </a:lvl4pPr>
            <a:lvl5pPr indent="-482600" lvl="4" marL="2286000" algn="l">
              <a:lnSpc>
                <a:spcPct val="100000"/>
              </a:lnSpc>
              <a:spcBef>
                <a:spcPts val="2667"/>
              </a:spcBef>
              <a:spcAft>
                <a:spcPts val="0"/>
              </a:spcAft>
              <a:buClr>
                <a:srgbClr val="292929"/>
              </a:buClr>
              <a:buSzPts val="4000"/>
              <a:buFont typeface="Arial"/>
              <a:buChar char="•"/>
              <a:defRPr>
                <a:solidFill>
                  <a:srgbClr val="292929"/>
                </a:solidFill>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pic>
        <p:nvPicPr>
          <p:cNvPr descr="pasted-image.pdf" id="350" name="Google Shape;350;p109"/>
          <p:cNvPicPr preferRelativeResize="0"/>
          <p:nvPr/>
        </p:nvPicPr>
        <p:blipFill rotWithShape="1">
          <a:blip r:embed="rId3">
            <a:alphaModFix/>
          </a:blip>
          <a:srcRect b="0" l="0" r="0" t="0"/>
          <a:stretch/>
        </p:blipFill>
        <p:spPr>
          <a:xfrm>
            <a:off x="3207552" y="8668092"/>
            <a:ext cx="66421" cy="406402"/>
          </a:xfrm>
          <a:prstGeom prst="rect">
            <a:avLst/>
          </a:prstGeom>
          <a:noFill/>
          <a:ln>
            <a:noFill/>
          </a:ln>
        </p:spPr>
      </p:pic>
      <p:sp>
        <p:nvSpPr>
          <p:cNvPr id="351" name="Google Shape;351;p109"/>
          <p:cNvSpPr txBox="1"/>
          <p:nvPr/>
        </p:nvSpPr>
        <p:spPr>
          <a:xfrm>
            <a:off x="3348259" y="8531021"/>
            <a:ext cx="801091" cy="424116"/>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FFFFFF"/>
              </a:buClr>
              <a:buSzPts val="1867"/>
              <a:buFont typeface="Arial"/>
              <a:buNone/>
            </a:pPr>
            <a:r>
              <a:rPr b="1" i="0" lang="pt-BR" sz="1867" u="none" cap="none" strike="noStrike">
                <a:solidFill>
                  <a:srgbClr val="FFFFFF"/>
                </a:solidFill>
                <a:latin typeface="Open Sans"/>
                <a:ea typeface="Open Sans"/>
                <a:cs typeface="Open Sans"/>
                <a:sym typeface="Open Sans"/>
              </a:rPr>
              <a:t>SLIDE</a:t>
            </a:r>
            <a:endParaRPr b="1" i="0" sz="1867" u="none" cap="none" strike="noStrike">
              <a:solidFill>
                <a:srgbClr val="FFFFFF"/>
              </a:solidFill>
              <a:latin typeface="Open Sans"/>
              <a:ea typeface="Open Sans"/>
              <a:cs typeface="Open Sans"/>
              <a:sym typeface="Open Sans"/>
            </a:endParaRPr>
          </a:p>
        </p:txBody>
      </p:sp>
      <p:pic>
        <p:nvPicPr>
          <p:cNvPr descr="pasted-image.pdf" id="352" name="Google Shape;352;p109"/>
          <p:cNvPicPr preferRelativeResize="0"/>
          <p:nvPr/>
        </p:nvPicPr>
        <p:blipFill rotWithShape="1">
          <a:blip r:embed="rId4">
            <a:alphaModFix/>
          </a:blip>
          <a:srcRect b="0" l="0" r="0" t="0"/>
          <a:stretch/>
        </p:blipFill>
        <p:spPr>
          <a:xfrm>
            <a:off x="522445" y="8489918"/>
            <a:ext cx="2443489" cy="1048626"/>
          </a:xfrm>
          <a:prstGeom prst="rect">
            <a:avLst/>
          </a:prstGeom>
          <a:noFill/>
          <a:ln>
            <a:noFill/>
          </a:ln>
        </p:spPr>
      </p:pic>
      <p:sp>
        <p:nvSpPr>
          <p:cNvPr id="353" name="Google Shape;353;p109"/>
          <p:cNvSpPr txBox="1"/>
          <p:nvPr>
            <p:ph idx="12" type="sldNum"/>
          </p:nvPr>
        </p:nvSpPr>
        <p:spPr>
          <a:xfrm>
            <a:off x="3359302" y="8806579"/>
            <a:ext cx="407163" cy="389915"/>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1pPr>
            <a:lvl2pPr indent="0" lvl="1"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2pPr>
            <a:lvl3pPr indent="0" lvl="2"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3pPr>
            <a:lvl4pPr indent="0" lvl="3"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4pPr>
            <a:lvl5pPr indent="0" lvl="4"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5pPr>
            <a:lvl6pPr indent="0" lvl="5"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6pPr>
            <a:lvl7pPr indent="0" lvl="6"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7pPr>
            <a:lvl8pPr indent="0" lvl="7"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8pPr>
            <a:lvl9pPr indent="0" lvl="8" mar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pt-BR"/>
              <a:t>‹#›</a:t>
            </a:fld>
            <a:endParaRPr/>
          </a:p>
        </p:txBody>
      </p:sp>
      <p:sp>
        <p:nvSpPr>
          <p:cNvPr id="354" name="Google Shape;354;p109"/>
          <p:cNvSpPr txBox="1"/>
          <p:nvPr/>
        </p:nvSpPr>
        <p:spPr>
          <a:xfrm>
            <a:off x="552421" y="1786744"/>
            <a:ext cx="4438716" cy="2318583"/>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FFFFFF"/>
              </a:buClr>
              <a:buSzPts val="7200"/>
              <a:buFont typeface="Arial"/>
              <a:buNone/>
            </a:pPr>
            <a:r>
              <a:rPr b="1" i="0" lang="pt-BR" sz="7200" u="none" cap="none" strike="noStrike">
                <a:solidFill>
                  <a:srgbClr val="FFFFFF"/>
                </a:solidFill>
                <a:latin typeface="Open Sans"/>
                <a:ea typeface="Open Sans"/>
                <a:cs typeface="Open Sans"/>
                <a:sym typeface="Open Sans"/>
              </a:rPr>
              <a:t>Learning </a:t>
            </a:r>
            <a:endParaRPr/>
          </a:p>
          <a:p>
            <a:pPr indent="0" lvl="0" marL="228600" marR="0" rtl="0" algn="ctr">
              <a:lnSpc>
                <a:spcPct val="100000"/>
              </a:lnSpc>
              <a:spcBef>
                <a:spcPts val="0"/>
              </a:spcBef>
              <a:spcAft>
                <a:spcPts val="0"/>
              </a:spcAft>
              <a:buClr>
                <a:srgbClr val="FFFFFF"/>
              </a:buClr>
              <a:buSzPts val="7200"/>
              <a:buFont typeface="Arial"/>
              <a:buNone/>
            </a:pPr>
            <a:r>
              <a:rPr b="1" i="0" lang="pt-BR" sz="7200" u="none" cap="none" strike="noStrike">
                <a:solidFill>
                  <a:srgbClr val="FFFFFF"/>
                </a:solidFill>
                <a:latin typeface="Open Sans"/>
                <a:ea typeface="Open Sans"/>
                <a:cs typeface="Open Sans"/>
                <a:sym typeface="Open Sans"/>
              </a:rPr>
              <a:t> objectives</a:t>
            </a:r>
            <a:endParaRPr/>
          </a:p>
        </p:txBody>
      </p:sp>
      <p:sp>
        <p:nvSpPr>
          <p:cNvPr id="355" name="Google Shape;355;p109"/>
          <p:cNvSpPr/>
          <p:nvPr/>
        </p:nvSpPr>
        <p:spPr>
          <a:xfrm>
            <a:off x="4471987" y="4991049"/>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356" name="Google Shape;356;p109"/>
          <p:cNvSpPr/>
          <p:nvPr/>
        </p:nvSpPr>
        <p:spPr>
          <a:xfrm>
            <a:off x="1409685" y="5472065"/>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357" name="Google Shape;357;p109"/>
          <p:cNvSpPr/>
          <p:nvPr/>
        </p:nvSpPr>
        <p:spPr>
          <a:xfrm>
            <a:off x="3005129" y="5524449"/>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358" name="Google Shape;358;p109"/>
          <p:cNvSpPr/>
          <p:nvPr/>
        </p:nvSpPr>
        <p:spPr>
          <a:xfrm>
            <a:off x="233341" y="4681484"/>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359" name="Google Shape;359;p109"/>
          <p:cNvSpPr/>
          <p:nvPr/>
        </p:nvSpPr>
        <p:spPr>
          <a:xfrm>
            <a:off x="1433493" y="209486"/>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360" name="Google Shape;360;p109"/>
          <p:cNvSpPr/>
          <p:nvPr/>
        </p:nvSpPr>
        <p:spPr>
          <a:xfrm>
            <a:off x="257149" y="876244"/>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361" name="Google Shape;361;p109"/>
          <p:cNvSpPr/>
          <p:nvPr/>
        </p:nvSpPr>
        <p:spPr>
          <a:xfrm>
            <a:off x="121198" y="6224608"/>
            <a:ext cx="524523" cy="54764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362" name="Google Shape;362;p109"/>
          <p:cNvSpPr/>
          <p:nvPr/>
        </p:nvSpPr>
        <p:spPr>
          <a:xfrm>
            <a:off x="2834779" y="6925190"/>
            <a:ext cx="524523" cy="54764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363" name="Google Shape;363;p109"/>
          <p:cNvSpPr/>
          <p:nvPr/>
        </p:nvSpPr>
        <p:spPr>
          <a:xfrm>
            <a:off x="2156671" y="8305162"/>
            <a:ext cx="323869" cy="30243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364" name="Google Shape;364;p109"/>
          <p:cNvSpPr/>
          <p:nvPr/>
        </p:nvSpPr>
        <p:spPr>
          <a:xfrm>
            <a:off x="4030460" y="7983624"/>
            <a:ext cx="323869" cy="30243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365" name="Google Shape;365;p109"/>
          <p:cNvSpPr/>
          <p:nvPr/>
        </p:nvSpPr>
        <p:spPr>
          <a:xfrm>
            <a:off x="5477583" y="6194398"/>
            <a:ext cx="323869" cy="30243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366" name="Google Shape;366;p109"/>
          <p:cNvSpPr/>
          <p:nvPr/>
        </p:nvSpPr>
        <p:spPr>
          <a:xfrm>
            <a:off x="371593" y="7842725"/>
            <a:ext cx="323869" cy="30243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367" name="Google Shape;367;p109"/>
          <p:cNvSpPr/>
          <p:nvPr/>
        </p:nvSpPr>
        <p:spPr>
          <a:xfrm>
            <a:off x="4323072" y="6558155"/>
            <a:ext cx="524523" cy="54764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368" name="Google Shape;368;p109"/>
          <p:cNvSpPr/>
          <p:nvPr/>
        </p:nvSpPr>
        <p:spPr>
          <a:xfrm>
            <a:off x="1431123" y="6925190"/>
            <a:ext cx="524523" cy="54764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and text">
  <p:cSld name="Photo and text">
    <p:spTree>
      <p:nvGrpSpPr>
        <p:cNvPr id="369" name="Shape 369"/>
        <p:cNvGrpSpPr/>
        <p:nvPr/>
      </p:nvGrpSpPr>
      <p:grpSpPr>
        <a:xfrm>
          <a:off x="0" y="0"/>
          <a:ext cx="0" cy="0"/>
          <a:chOff x="0" y="0"/>
          <a:chExt cx="0" cy="0"/>
        </a:xfrm>
      </p:grpSpPr>
      <p:sp>
        <p:nvSpPr>
          <p:cNvPr id="370" name="Google Shape;370;p110"/>
          <p:cNvSpPr/>
          <p:nvPr>
            <p:ph idx="2" type="pic"/>
          </p:nvPr>
        </p:nvSpPr>
        <p:spPr>
          <a:xfrm>
            <a:off x="10576732" y="-1"/>
            <a:ext cx="6795615" cy="9753601"/>
          </a:xfrm>
          <a:prstGeom prst="rect">
            <a:avLst/>
          </a:prstGeom>
          <a:noFill/>
          <a:ln>
            <a:noFill/>
          </a:ln>
        </p:spPr>
        <p:txBody>
          <a:bodyPr anchorCtr="0" anchor="t" bIns="50800" lIns="50800" spcFirstLastPara="1" rIns="50800" wrap="square" tIns="50800">
            <a:normAutofit/>
          </a:bodyPr>
          <a:lstStyle>
            <a:lvl1pPr lvl="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1pPr>
            <a:lvl2pPr lvl="1"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2pPr>
            <a:lvl3pPr lvl="2"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3pPr>
            <a:lvl4pPr lvl="3"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4pPr>
            <a:lvl5pPr lvl="4"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5pPr>
            <a:lvl6pPr lvl="5"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6pPr>
            <a:lvl7pPr lvl="6"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7pPr>
            <a:lvl8pPr lvl="7"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8pPr>
            <a:lvl9pPr lvl="8"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9pPr>
          </a:lstStyle>
          <a:p/>
        </p:txBody>
      </p:sp>
      <p:sp>
        <p:nvSpPr>
          <p:cNvPr id="371" name="Google Shape;371;p110"/>
          <p:cNvSpPr txBox="1"/>
          <p:nvPr>
            <p:ph type="title"/>
          </p:nvPr>
        </p:nvSpPr>
        <p:spPr>
          <a:xfrm>
            <a:off x="1270039" y="635000"/>
            <a:ext cx="9117545" cy="1988692"/>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000000"/>
              </a:buClr>
              <a:buSzPts val="6400"/>
              <a:buFont typeface="Open Sans"/>
              <a:buNone/>
              <a:defRPr>
                <a:solidFill>
                  <a:srgbClr val="000000"/>
                </a:solidFill>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372" name="Google Shape;372;p110"/>
          <p:cNvSpPr txBox="1"/>
          <p:nvPr>
            <p:ph idx="1" type="body"/>
          </p:nvPr>
        </p:nvSpPr>
        <p:spPr>
          <a:xfrm>
            <a:off x="1270039" y="2616200"/>
            <a:ext cx="9117545" cy="4267200"/>
          </a:xfrm>
          <a:prstGeom prst="rect">
            <a:avLst/>
          </a:prstGeom>
          <a:noFill/>
          <a:ln>
            <a:noFill/>
          </a:ln>
        </p:spPr>
        <p:txBody>
          <a:bodyPr anchorCtr="0" anchor="t" bIns="50800" lIns="50800" spcFirstLastPara="1" rIns="50800" wrap="square" tIns="50800">
            <a:normAutofit/>
          </a:bodyPr>
          <a:lstStyle>
            <a:lvl1pPr indent="-228600" lvl="0" marL="457200" algn="l">
              <a:lnSpc>
                <a:spcPct val="100000"/>
              </a:lnSpc>
              <a:spcBef>
                <a:spcPts val="2667"/>
              </a:spcBef>
              <a:spcAft>
                <a:spcPts val="0"/>
              </a:spcAft>
              <a:buClr>
                <a:srgbClr val="292929"/>
              </a:buClr>
              <a:buSzPts val="4000"/>
              <a:buFont typeface="Open Sans"/>
              <a:buNone/>
              <a:defRPr>
                <a:solidFill>
                  <a:srgbClr val="292929"/>
                </a:solidFill>
              </a:defRPr>
            </a:lvl1pPr>
            <a:lvl2pPr indent="-228600" lvl="1" marL="914400" algn="l">
              <a:lnSpc>
                <a:spcPct val="100000"/>
              </a:lnSpc>
              <a:spcBef>
                <a:spcPts val="2667"/>
              </a:spcBef>
              <a:spcAft>
                <a:spcPts val="0"/>
              </a:spcAft>
              <a:buClr>
                <a:srgbClr val="292929"/>
              </a:buClr>
              <a:buSzPts val="4000"/>
              <a:buFont typeface="Open Sans"/>
              <a:buNone/>
              <a:defRPr>
                <a:solidFill>
                  <a:srgbClr val="292929"/>
                </a:solidFill>
              </a:defRPr>
            </a:lvl2pPr>
            <a:lvl3pPr indent="-228600" lvl="2" marL="1371600" algn="l">
              <a:lnSpc>
                <a:spcPct val="100000"/>
              </a:lnSpc>
              <a:spcBef>
                <a:spcPts val="2667"/>
              </a:spcBef>
              <a:spcAft>
                <a:spcPts val="0"/>
              </a:spcAft>
              <a:buClr>
                <a:srgbClr val="292929"/>
              </a:buClr>
              <a:buSzPts val="4000"/>
              <a:buFont typeface="Open Sans"/>
              <a:buNone/>
              <a:defRPr>
                <a:solidFill>
                  <a:srgbClr val="292929"/>
                </a:solidFill>
              </a:defRPr>
            </a:lvl3pPr>
            <a:lvl4pPr indent="-228600" lvl="3" marL="1828800" algn="l">
              <a:lnSpc>
                <a:spcPct val="100000"/>
              </a:lnSpc>
              <a:spcBef>
                <a:spcPts val="2667"/>
              </a:spcBef>
              <a:spcAft>
                <a:spcPts val="0"/>
              </a:spcAft>
              <a:buClr>
                <a:srgbClr val="292929"/>
              </a:buClr>
              <a:buSzPts val="4000"/>
              <a:buFont typeface="Open Sans"/>
              <a:buNone/>
              <a:defRPr>
                <a:solidFill>
                  <a:srgbClr val="292929"/>
                </a:solidFill>
              </a:defRPr>
            </a:lvl4pPr>
            <a:lvl5pPr indent="-228600" lvl="4" marL="2286000" algn="l">
              <a:lnSpc>
                <a:spcPct val="100000"/>
              </a:lnSpc>
              <a:spcBef>
                <a:spcPts val="2667"/>
              </a:spcBef>
              <a:spcAft>
                <a:spcPts val="0"/>
              </a:spcAft>
              <a:buClr>
                <a:srgbClr val="292929"/>
              </a:buClr>
              <a:buSzPts val="4000"/>
              <a:buFont typeface="Open Sans"/>
              <a:buNone/>
              <a:defRPr>
                <a:solidFill>
                  <a:srgbClr val="292929"/>
                </a:solidFill>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373" name="Google Shape;373;p110"/>
          <p:cNvSpPr txBox="1"/>
          <p:nvPr>
            <p:ph idx="3" type="body"/>
          </p:nvPr>
        </p:nvSpPr>
        <p:spPr>
          <a:xfrm>
            <a:off x="9766340" y="9099807"/>
            <a:ext cx="6549451" cy="406401"/>
          </a:xfrm>
          <a:prstGeom prst="rect">
            <a:avLst/>
          </a:prstGeom>
          <a:noFill/>
          <a:ln>
            <a:noFill/>
          </a:ln>
        </p:spPr>
        <p:txBody>
          <a:bodyPr anchorCtr="0" anchor="t" bIns="50800" lIns="50800" spcFirstLastPara="1" rIns="50800" wrap="square" tIns="50800">
            <a:normAutofit/>
          </a:bodyPr>
          <a:lstStyle>
            <a:lvl1pPr indent="-228600" lvl="0" marL="457200" algn="l">
              <a:lnSpc>
                <a:spcPct val="100000"/>
              </a:lnSpc>
              <a:spcBef>
                <a:spcPts val="0"/>
              </a:spcBef>
              <a:spcAft>
                <a:spcPts val="0"/>
              </a:spcAft>
              <a:buClr>
                <a:srgbClr val="00A585"/>
              </a:buClr>
              <a:buSzPts val="4000"/>
              <a:buFont typeface="Open Sans"/>
              <a:buNone/>
              <a:defRPr b="1">
                <a:solidFill>
                  <a:srgbClr val="00A585"/>
                </a:solidFill>
                <a:latin typeface="Open Sans"/>
                <a:ea typeface="Open Sans"/>
                <a:cs typeface="Open Sans"/>
                <a:sym typeface="Open Sans"/>
              </a:defRPr>
            </a:lvl1pPr>
            <a:lvl2pPr indent="-314325" lvl="1" marL="914400" algn="l">
              <a:lnSpc>
                <a:spcPct val="100000"/>
              </a:lnSpc>
              <a:spcBef>
                <a:spcPts val="2667"/>
              </a:spcBef>
              <a:spcAft>
                <a:spcPts val="0"/>
              </a:spcAft>
              <a:buClr>
                <a:srgbClr val="292929"/>
              </a:buClr>
              <a:buSzPts val="1350"/>
              <a:buChar char="•"/>
              <a:defRPr/>
            </a:lvl2pPr>
            <a:lvl3pPr indent="-314325" lvl="2" marL="1371600" algn="l">
              <a:lnSpc>
                <a:spcPct val="100000"/>
              </a:lnSpc>
              <a:spcBef>
                <a:spcPts val="2667"/>
              </a:spcBef>
              <a:spcAft>
                <a:spcPts val="0"/>
              </a:spcAft>
              <a:buClr>
                <a:srgbClr val="292929"/>
              </a:buClr>
              <a:buSzPts val="1350"/>
              <a:buChar char="•"/>
              <a:defRPr/>
            </a:lvl3pPr>
            <a:lvl4pPr indent="-314325" lvl="3" marL="1828800" algn="l">
              <a:lnSpc>
                <a:spcPct val="100000"/>
              </a:lnSpc>
              <a:spcBef>
                <a:spcPts val="2667"/>
              </a:spcBef>
              <a:spcAft>
                <a:spcPts val="0"/>
              </a:spcAft>
              <a:buClr>
                <a:srgbClr val="292929"/>
              </a:buClr>
              <a:buSzPts val="1350"/>
              <a:buChar char="•"/>
              <a:defRPr/>
            </a:lvl4pPr>
            <a:lvl5pPr indent="-314325" lvl="4" marL="2286000" algn="l">
              <a:lnSpc>
                <a:spcPct val="100000"/>
              </a:lnSpc>
              <a:spcBef>
                <a:spcPts val="2667"/>
              </a:spcBef>
              <a:spcAft>
                <a:spcPts val="0"/>
              </a:spcAft>
              <a:buClr>
                <a:srgbClr val="292929"/>
              </a:buClr>
              <a:buSzPts val="1350"/>
              <a:buChar char="•"/>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374" name="Google Shape;374;p110"/>
          <p:cNvSpPr txBox="1"/>
          <p:nvPr>
            <p:ph idx="12" type="sldNum"/>
          </p:nvPr>
        </p:nvSpPr>
        <p:spPr>
          <a:xfrm>
            <a:off x="3396741" y="8803219"/>
            <a:ext cx="418384" cy="410369"/>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1pPr>
            <a:lvl2pPr indent="0" lvl="1"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2pPr>
            <a:lvl3pPr indent="0" lvl="2"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3pPr>
            <a:lvl4pPr indent="0" lvl="3"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4pPr>
            <a:lvl5pPr indent="0" lvl="4"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5pPr>
            <a:lvl6pPr indent="0" lvl="5"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6pPr>
            <a:lvl7pPr indent="0" lvl="6"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7pPr>
            <a:lvl8pPr indent="0" lvl="7"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8pPr>
            <a:lvl9pPr indent="0" lvl="8" mar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p:cSld name="Title &amp; Subtitle">
    <p:spTree>
      <p:nvGrpSpPr>
        <p:cNvPr id="46" name="Shape 46"/>
        <p:cNvGrpSpPr/>
        <p:nvPr/>
      </p:nvGrpSpPr>
      <p:grpSpPr>
        <a:xfrm>
          <a:off x="0" y="0"/>
          <a:ext cx="0" cy="0"/>
          <a:chOff x="0" y="0"/>
          <a:chExt cx="0" cy="0"/>
        </a:xfrm>
      </p:grpSpPr>
      <p:sp>
        <p:nvSpPr>
          <p:cNvPr id="47" name="Google Shape;47;p85"/>
          <p:cNvSpPr txBox="1"/>
          <p:nvPr>
            <p:ph type="title"/>
          </p:nvPr>
        </p:nvSpPr>
        <p:spPr>
          <a:xfrm>
            <a:off x="392704" y="70423"/>
            <a:ext cx="13953494" cy="1130300"/>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000000"/>
              </a:buClr>
              <a:buSzPts val="6400"/>
              <a:buFont typeface="Open Sans"/>
              <a:buNone/>
              <a:defRPr>
                <a:solidFill>
                  <a:srgbClr val="000000"/>
                </a:solidFill>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48" name="Google Shape;48;p85"/>
          <p:cNvSpPr txBox="1"/>
          <p:nvPr>
            <p:ph idx="1" type="body"/>
          </p:nvPr>
        </p:nvSpPr>
        <p:spPr>
          <a:xfrm>
            <a:off x="1231991" y="1200723"/>
            <a:ext cx="13953494" cy="4831360"/>
          </a:xfrm>
          <a:prstGeom prst="rect">
            <a:avLst/>
          </a:prstGeom>
          <a:noFill/>
          <a:ln>
            <a:noFill/>
          </a:ln>
        </p:spPr>
        <p:txBody>
          <a:bodyPr anchorCtr="0" anchor="t" bIns="50800" lIns="50800" spcFirstLastPara="1" rIns="50800" wrap="square" tIns="50800">
            <a:normAutofit/>
          </a:bodyPr>
          <a:lstStyle>
            <a:lvl1pPr indent="-228600" lvl="0" marL="457200" algn="l">
              <a:lnSpc>
                <a:spcPct val="100000"/>
              </a:lnSpc>
              <a:spcBef>
                <a:spcPts val="2667"/>
              </a:spcBef>
              <a:spcAft>
                <a:spcPts val="0"/>
              </a:spcAft>
              <a:buClr>
                <a:srgbClr val="292929"/>
              </a:buClr>
              <a:buSzPts val="4000"/>
              <a:buFont typeface="Open Sans"/>
              <a:buNone/>
              <a:defRPr/>
            </a:lvl1pPr>
            <a:lvl2pPr indent="-228600" lvl="1" marL="914400" algn="l">
              <a:lnSpc>
                <a:spcPct val="100000"/>
              </a:lnSpc>
              <a:spcBef>
                <a:spcPts val="2667"/>
              </a:spcBef>
              <a:spcAft>
                <a:spcPts val="0"/>
              </a:spcAft>
              <a:buClr>
                <a:srgbClr val="292929"/>
              </a:buClr>
              <a:buSzPts val="4000"/>
              <a:buFont typeface="Open Sans"/>
              <a:buNone/>
              <a:defRPr/>
            </a:lvl2pPr>
            <a:lvl3pPr indent="-228600" lvl="2" marL="1371600" algn="l">
              <a:lnSpc>
                <a:spcPct val="100000"/>
              </a:lnSpc>
              <a:spcBef>
                <a:spcPts val="2667"/>
              </a:spcBef>
              <a:spcAft>
                <a:spcPts val="0"/>
              </a:spcAft>
              <a:buClr>
                <a:srgbClr val="292929"/>
              </a:buClr>
              <a:buSzPts val="4000"/>
              <a:buFont typeface="Open Sans"/>
              <a:buNone/>
              <a:defRPr/>
            </a:lvl3pPr>
            <a:lvl4pPr indent="-228600" lvl="3" marL="1828800" algn="l">
              <a:lnSpc>
                <a:spcPct val="100000"/>
              </a:lnSpc>
              <a:spcBef>
                <a:spcPts val="2667"/>
              </a:spcBef>
              <a:spcAft>
                <a:spcPts val="0"/>
              </a:spcAft>
              <a:buClr>
                <a:srgbClr val="292929"/>
              </a:buClr>
              <a:buSzPts val="4000"/>
              <a:buFont typeface="Open Sans"/>
              <a:buNone/>
              <a:defRPr/>
            </a:lvl4pPr>
            <a:lvl5pPr indent="-228600" lvl="4" marL="2286000" algn="l">
              <a:lnSpc>
                <a:spcPct val="100000"/>
              </a:lnSpc>
              <a:spcBef>
                <a:spcPts val="2667"/>
              </a:spcBef>
              <a:spcAft>
                <a:spcPts val="0"/>
              </a:spcAft>
              <a:buClr>
                <a:srgbClr val="292929"/>
              </a:buClr>
              <a:buSzPts val="4000"/>
              <a:buFont typeface="Open Sans"/>
              <a:buNone/>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49" name="Google Shape;49;p85"/>
          <p:cNvSpPr txBox="1"/>
          <p:nvPr>
            <p:ph idx="12" type="sldNum"/>
          </p:nvPr>
        </p:nvSpPr>
        <p:spPr>
          <a:xfrm>
            <a:off x="3390428" y="8809567"/>
            <a:ext cx="394339" cy="389915"/>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None/>
              <a:defRPr/>
            </a:lvl1pPr>
            <a:lvl2pPr indent="0" lvl="1" marL="0" algn="l">
              <a:lnSpc>
                <a:spcPct val="100000"/>
              </a:lnSpc>
              <a:spcBef>
                <a:spcPts val="0"/>
              </a:spcBef>
              <a:spcAft>
                <a:spcPts val="0"/>
              </a:spcAft>
              <a:buNone/>
              <a:defRPr/>
            </a:lvl2pPr>
            <a:lvl3pPr indent="0" lvl="2" marL="0" algn="l">
              <a:lnSpc>
                <a:spcPct val="100000"/>
              </a:lnSpc>
              <a:spcBef>
                <a:spcPts val="0"/>
              </a:spcBef>
              <a:spcAft>
                <a:spcPts val="0"/>
              </a:spcAft>
              <a:buNone/>
              <a:defRPr/>
            </a:lvl3pPr>
            <a:lvl4pPr indent="0" lvl="3" marL="0" algn="l">
              <a:lnSpc>
                <a:spcPct val="100000"/>
              </a:lnSpc>
              <a:spcBef>
                <a:spcPts val="0"/>
              </a:spcBef>
              <a:spcAft>
                <a:spcPts val="0"/>
              </a:spcAft>
              <a:buNone/>
              <a:defRPr/>
            </a:lvl4pPr>
            <a:lvl5pPr indent="0" lvl="4" marL="0" algn="l">
              <a:lnSpc>
                <a:spcPct val="100000"/>
              </a:lnSpc>
              <a:spcBef>
                <a:spcPts val="0"/>
              </a:spcBef>
              <a:spcAft>
                <a:spcPts val="0"/>
              </a:spcAft>
              <a:buNone/>
              <a:defRPr/>
            </a:lvl5pPr>
            <a:lvl6pPr indent="0" lvl="5" marL="0" algn="l">
              <a:lnSpc>
                <a:spcPct val="100000"/>
              </a:lnSpc>
              <a:spcBef>
                <a:spcPts val="0"/>
              </a:spcBef>
              <a:spcAft>
                <a:spcPts val="0"/>
              </a:spcAft>
              <a:buNone/>
              <a:defRPr/>
            </a:lvl6pPr>
            <a:lvl7pPr indent="0" lvl="6" marL="0" algn="l">
              <a:lnSpc>
                <a:spcPct val="100000"/>
              </a:lnSpc>
              <a:spcBef>
                <a:spcPts val="0"/>
              </a:spcBef>
              <a:spcAft>
                <a:spcPts val="0"/>
              </a:spcAft>
              <a:buNone/>
              <a:defRPr/>
            </a:lvl7pPr>
            <a:lvl8pPr indent="0" lvl="7" marL="0" algn="l">
              <a:lnSpc>
                <a:spcPct val="100000"/>
              </a:lnSpc>
              <a:spcBef>
                <a:spcPts val="0"/>
              </a:spcBef>
              <a:spcAft>
                <a:spcPts val="0"/>
              </a:spcAft>
              <a:buNone/>
              <a:defRPr/>
            </a:lvl8pPr>
            <a:lvl9pPr indent="0" lvl="8" marL="0" algn="l">
              <a:lnSpc>
                <a:spcPct val="100000"/>
              </a:lnSpc>
              <a:spcBef>
                <a:spcPts val="0"/>
              </a:spcBef>
              <a:spcAft>
                <a:spcPts val="0"/>
              </a:spcAft>
              <a:buNone/>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Bullets">
  <p:cSld name="Title &amp; Bullets">
    <p:spTree>
      <p:nvGrpSpPr>
        <p:cNvPr id="375" name="Shape 375"/>
        <p:cNvGrpSpPr/>
        <p:nvPr/>
      </p:nvGrpSpPr>
      <p:grpSpPr>
        <a:xfrm>
          <a:off x="0" y="0"/>
          <a:ext cx="0" cy="0"/>
          <a:chOff x="0" y="0"/>
          <a:chExt cx="0" cy="0"/>
        </a:xfrm>
      </p:grpSpPr>
      <p:sp>
        <p:nvSpPr>
          <p:cNvPr id="376" name="Google Shape;376;p111"/>
          <p:cNvSpPr txBox="1"/>
          <p:nvPr>
            <p:ph type="title"/>
          </p:nvPr>
        </p:nvSpPr>
        <p:spPr>
          <a:xfrm>
            <a:off x="396511" y="26900"/>
            <a:ext cx="14800185" cy="2159000"/>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000000"/>
              </a:buClr>
              <a:buSzPts val="6400"/>
              <a:buFont typeface="Open Sans"/>
              <a:buNone/>
              <a:defRPr>
                <a:solidFill>
                  <a:srgbClr val="000000"/>
                </a:solidFill>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377" name="Google Shape;377;p111"/>
          <p:cNvSpPr txBox="1"/>
          <p:nvPr>
            <p:ph idx="1" type="body"/>
          </p:nvPr>
        </p:nvSpPr>
        <p:spPr>
          <a:xfrm>
            <a:off x="1270039" y="2603500"/>
            <a:ext cx="14800185" cy="6286500"/>
          </a:xfrm>
          <a:prstGeom prst="rect">
            <a:avLst/>
          </a:prstGeom>
          <a:noFill/>
          <a:ln>
            <a:noFill/>
          </a:ln>
        </p:spPr>
        <p:txBody>
          <a:bodyPr anchorCtr="0" anchor="t" bIns="50800" lIns="50800" spcFirstLastPara="1" rIns="50800" wrap="square" tIns="50800">
            <a:normAutofit/>
          </a:bodyPr>
          <a:lstStyle>
            <a:lvl1pPr indent="-314325" lvl="0" marL="457200" algn="l">
              <a:lnSpc>
                <a:spcPct val="100000"/>
              </a:lnSpc>
              <a:spcBef>
                <a:spcPts val="2667"/>
              </a:spcBef>
              <a:spcAft>
                <a:spcPts val="0"/>
              </a:spcAft>
              <a:buClr>
                <a:srgbClr val="292929"/>
              </a:buClr>
              <a:buSzPts val="1350"/>
              <a:buChar char="•"/>
              <a:defRPr/>
            </a:lvl1pPr>
            <a:lvl2pPr indent="-314325" lvl="1" marL="914400" algn="l">
              <a:lnSpc>
                <a:spcPct val="100000"/>
              </a:lnSpc>
              <a:spcBef>
                <a:spcPts val="2667"/>
              </a:spcBef>
              <a:spcAft>
                <a:spcPts val="0"/>
              </a:spcAft>
              <a:buClr>
                <a:srgbClr val="292929"/>
              </a:buClr>
              <a:buSzPts val="1350"/>
              <a:buChar char="•"/>
              <a:defRPr/>
            </a:lvl2pPr>
            <a:lvl3pPr indent="-314325" lvl="2" marL="1371600" algn="l">
              <a:lnSpc>
                <a:spcPct val="100000"/>
              </a:lnSpc>
              <a:spcBef>
                <a:spcPts val="2667"/>
              </a:spcBef>
              <a:spcAft>
                <a:spcPts val="0"/>
              </a:spcAft>
              <a:buClr>
                <a:srgbClr val="292929"/>
              </a:buClr>
              <a:buSzPts val="1350"/>
              <a:buChar char="•"/>
              <a:defRPr/>
            </a:lvl3pPr>
            <a:lvl4pPr indent="-314325" lvl="3" marL="1828800" algn="l">
              <a:lnSpc>
                <a:spcPct val="100000"/>
              </a:lnSpc>
              <a:spcBef>
                <a:spcPts val="2667"/>
              </a:spcBef>
              <a:spcAft>
                <a:spcPts val="0"/>
              </a:spcAft>
              <a:buClr>
                <a:srgbClr val="292929"/>
              </a:buClr>
              <a:buSzPts val="1350"/>
              <a:buChar char="•"/>
              <a:defRPr/>
            </a:lvl4pPr>
            <a:lvl5pPr indent="-314325" lvl="4" marL="2286000" algn="l">
              <a:lnSpc>
                <a:spcPct val="100000"/>
              </a:lnSpc>
              <a:spcBef>
                <a:spcPts val="2667"/>
              </a:spcBef>
              <a:spcAft>
                <a:spcPts val="0"/>
              </a:spcAft>
              <a:buClr>
                <a:srgbClr val="292929"/>
              </a:buClr>
              <a:buSzPts val="1350"/>
              <a:buChar char="•"/>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378" name="Google Shape;378;p111"/>
          <p:cNvSpPr txBox="1"/>
          <p:nvPr>
            <p:ph idx="12" type="sldNum"/>
          </p:nvPr>
        </p:nvSpPr>
        <p:spPr>
          <a:xfrm>
            <a:off x="3386653" y="8785759"/>
            <a:ext cx="394339" cy="389915"/>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None/>
              <a:defRPr/>
            </a:lvl1pPr>
            <a:lvl2pPr indent="0" lvl="1" marL="0" algn="l">
              <a:lnSpc>
                <a:spcPct val="100000"/>
              </a:lnSpc>
              <a:spcBef>
                <a:spcPts val="0"/>
              </a:spcBef>
              <a:spcAft>
                <a:spcPts val="0"/>
              </a:spcAft>
              <a:buNone/>
              <a:defRPr/>
            </a:lvl2pPr>
            <a:lvl3pPr indent="0" lvl="2" marL="0" algn="l">
              <a:lnSpc>
                <a:spcPct val="100000"/>
              </a:lnSpc>
              <a:spcBef>
                <a:spcPts val="0"/>
              </a:spcBef>
              <a:spcAft>
                <a:spcPts val="0"/>
              </a:spcAft>
              <a:buNone/>
              <a:defRPr/>
            </a:lvl3pPr>
            <a:lvl4pPr indent="0" lvl="3" marL="0" algn="l">
              <a:lnSpc>
                <a:spcPct val="100000"/>
              </a:lnSpc>
              <a:spcBef>
                <a:spcPts val="0"/>
              </a:spcBef>
              <a:spcAft>
                <a:spcPts val="0"/>
              </a:spcAft>
              <a:buNone/>
              <a:defRPr/>
            </a:lvl4pPr>
            <a:lvl5pPr indent="0" lvl="4" marL="0" algn="l">
              <a:lnSpc>
                <a:spcPct val="100000"/>
              </a:lnSpc>
              <a:spcBef>
                <a:spcPts val="0"/>
              </a:spcBef>
              <a:spcAft>
                <a:spcPts val="0"/>
              </a:spcAft>
              <a:buNone/>
              <a:defRPr/>
            </a:lvl5pPr>
            <a:lvl6pPr indent="0" lvl="5" marL="0" algn="l">
              <a:lnSpc>
                <a:spcPct val="100000"/>
              </a:lnSpc>
              <a:spcBef>
                <a:spcPts val="0"/>
              </a:spcBef>
              <a:spcAft>
                <a:spcPts val="0"/>
              </a:spcAft>
              <a:buNone/>
              <a:defRPr/>
            </a:lvl6pPr>
            <a:lvl7pPr indent="0" lvl="6" marL="0" algn="l">
              <a:lnSpc>
                <a:spcPct val="100000"/>
              </a:lnSpc>
              <a:spcBef>
                <a:spcPts val="0"/>
              </a:spcBef>
              <a:spcAft>
                <a:spcPts val="0"/>
              </a:spcAft>
              <a:buNone/>
              <a:defRPr/>
            </a:lvl7pPr>
            <a:lvl8pPr indent="0" lvl="7" marL="0" algn="l">
              <a:lnSpc>
                <a:spcPct val="100000"/>
              </a:lnSpc>
              <a:spcBef>
                <a:spcPts val="0"/>
              </a:spcBef>
              <a:spcAft>
                <a:spcPts val="0"/>
              </a:spcAft>
              <a:buNone/>
              <a:defRPr/>
            </a:lvl8pPr>
            <a:lvl9pPr indent="0" lvl="8" marL="0" algn="l">
              <a:lnSpc>
                <a:spcPct val="100000"/>
              </a:lnSpc>
              <a:spcBef>
                <a:spcPts val="0"/>
              </a:spcBef>
              <a:spcAft>
                <a:spcPts val="0"/>
              </a:spcAft>
              <a:buNone/>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d page" showMasterSp="0">
  <p:cSld name="End page">
    <p:spTree>
      <p:nvGrpSpPr>
        <p:cNvPr id="379" name="Shape 379"/>
        <p:cNvGrpSpPr/>
        <p:nvPr/>
      </p:nvGrpSpPr>
      <p:grpSpPr>
        <a:xfrm>
          <a:off x="0" y="0"/>
          <a:ext cx="0" cy="0"/>
          <a:chOff x="0" y="0"/>
          <a:chExt cx="0" cy="0"/>
        </a:xfrm>
      </p:grpSpPr>
      <p:pic>
        <p:nvPicPr>
          <p:cNvPr descr="pasted-image.pdf" id="380" name="Google Shape;380;p112"/>
          <p:cNvPicPr preferRelativeResize="0"/>
          <p:nvPr/>
        </p:nvPicPr>
        <p:blipFill rotWithShape="1">
          <a:blip r:embed="rId2">
            <a:alphaModFix/>
          </a:blip>
          <a:srcRect b="0" l="0" r="0" t="0"/>
          <a:stretch/>
        </p:blipFill>
        <p:spPr>
          <a:xfrm>
            <a:off x="3721119" y="3469182"/>
            <a:ext cx="4836076" cy="2205640"/>
          </a:xfrm>
          <a:prstGeom prst="rect">
            <a:avLst/>
          </a:prstGeom>
          <a:noFill/>
          <a:ln>
            <a:noFill/>
          </a:ln>
        </p:spPr>
      </p:pic>
      <p:pic>
        <p:nvPicPr>
          <p:cNvPr descr="pasted-image.pdf" id="381" name="Google Shape;381;p112"/>
          <p:cNvPicPr preferRelativeResize="0"/>
          <p:nvPr/>
        </p:nvPicPr>
        <p:blipFill rotWithShape="1">
          <a:blip r:embed="rId3">
            <a:alphaModFix/>
          </a:blip>
          <a:srcRect b="0" l="0" r="0" t="0"/>
          <a:stretch/>
        </p:blipFill>
        <p:spPr>
          <a:xfrm>
            <a:off x="9051524" y="3976666"/>
            <a:ext cx="117777" cy="1190673"/>
          </a:xfrm>
          <a:prstGeom prst="rect">
            <a:avLst/>
          </a:prstGeom>
          <a:noFill/>
          <a:ln>
            <a:noFill/>
          </a:ln>
        </p:spPr>
      </p:pic>
      <p:sp>
        <p:nvSpPr>
          <p:cNvPr id="382" name="Google Shape;382;p112"/>
          <p:cNvSpPr txBox="1"/>
          <p:nvPr/>
        </p:nvSpPr>
        <p:spPr>
          <a:xfrm>
            <a:off x="9663630" y="4366761"/>
            <a:ext cx="7082075" cy="1121678"/>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00A585"/>
              </a:buClr>
              <a:buSzPts val="6400"/>
              <a:buFont typeface="Arial"/>
              <a:buNone/>
            </a:pPr>
            <a:r>
              <a:rPr b="1" i="0" lang="pt-BR" sz="6400" u="none" cap="none" strike="noStrike">
                <a:solidFill>
                  <a:srgbClr val="00A585"/>
                </a:solidFill>
                <a:latin typeface="Open Sans"/>
                <a:ea typeface="Open Sans"/>
                <a:cs typeface="Open Sans"/>
                <a:sym typeface="Open Sans"/>
              </a:rPr>
              <a:t>YOU</a:t>
            </a:r>
            <a:endParaRPr/>
          </a:p>
        </p:txBody>
      </p:sp>
      <p:sp>
        <p:nvSpPr>
          <p:cNvPr id="383" name="Google Shape;383;p112"/>
          <p:cNvSpPr txBox="1"/>
          <p:nvPr/>
        </p:nvSpPr>
        <p:spPr>
          <a:xfrm>
            <a:off x="9595893" y="3557851"/>
            <a:ext cx="7345475" cy="1367899"/>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000000"/>
              </a:buClr>
              <a:buSzPts val="8000"/>
              <a:buFont typeface="Arial"/>
              <a:buNone/>
            </a:pPr>
            <a:r>
              <a:rPr b="0" i="0" lang="pt-BR" sz="8000" u="none" cap="none" strike="noStrike">
                <a:solidFill>
                  <a:srgbClr val="000000"/>
                </a:solidFill>
                <a:latin typeface="Open Sans Light"/>
                <a:ea typeface="Open Sans Light"/>
                <a:cs typeface="Open Sans Light"/>
                <a:sym typeface="Open Sans Light"/>
              </a:rPr>
              <a:t>THANK</a:t>
            </a:r>
            <a:endParaRPr/>
          </a:p>
        </p:txBody>
      </p:sp>
      <p:sp>
        <p:nvSpPr>
          <p:cNvPr id="384" name="Google Shape;384;p112"/>
          <p:cNvSpPr txBox="1"/>
          <p:nvPr>
            <p:ph idx="12" type="sldNum"/>
          </p:nvPr>
        </p:nvSpPr>
        <p:spPr>
          <a:xfrm>
            <a:off x="8661667" y="9251950"/>
            <a:ext cx="394339" cy="389915"/>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None/>
              <a:defRPr/>
            </a:lvl1pPr>
            <a:lvl2pPr indent="0" lvl="1" marL="0" algn="l">
              <a:lnSpc>
                <a:spcPct val="100000"/>
              </a:lnSpc>
              <a:spcBef>
                <a:spcPts val="0"/>
              </a:spcBef>
              <a:spcAft>
                <a:spcPts val="0"/>
              </a:spcAft>
              <a:buNone/>
              <a:defRPr/>
            </a:lvl2pPr>
            <a:lvl3pPr indent="0" lvl="2" marL="0" algn="l">
              <a:lnSpc>
                <a:spcPct val="100000"/>
              </a:lnSpc>
              <a:spcBef>
                <a:spcPts val="0"/>
              </a:spcBef>
              <a:spcAft>
                <a:spcPts val="0"/>
              </a:spcAft>
              <a:buNone/>
              <a:defRPr/>
            </a:lvl3pPr>
            <a:lvl4pPr indent="0" lvl="3" marL="0" algn="l">
              <a:lnSpc>
                <a:spcPct val="100000"/>
              </a:lnSpc>
              <a:spcBef>
                <a:spcPts val="0"/>
              </a:spcBef>
              <a:spcAft>
                <a:spcPts val="0"/>
              </a:spcAft>
              <a:buNone/>
              <a:defRPr/>
            </a:lvl4pPr>
            <a:lvl5pPr indent="0" lvl="4" marL="0" algn="l">
              <a:lnSpc>
                <a:spcPct val="100000"/>
              </a:lnSpc>
              <a:spcBef>
                <a:spcPts val="0"/>
              </a:spcBef>
              <a:spcAft>
                <a:spcPts val="0"/>
              </a:spcAft>
              <a:buNone/>
              <a:defRPr/>
            </a:lvl5pPr>
            <a:lvl6pPr indent="0" lvl="5" marL="0" algn="l">
              <a:lnSpc>
                <a:spcPct val="100000"/>
              </a:lnSpc>
              <a:spcBef>
                <a:spcPts val="0"/>
              </a:spcBef>
              <a:spcAft>
                <a:spcPts val="0"/>
              </a:spcAft>
              <a:buNone/>
              <a:defRPr/>
            </a:lvl6pPr>
            <a:lvl7pPr indent="0" lvl="6" marL="0" algn="l">
              <a:lnSpc>
                <a:spcPct val="100000"/>
              </a:lnSpc>
              <a:spcBef>
                <a:spcPts val="0"/>
              </a:spcBef>
              <a:spcAft>
                <a:spcPts val="0"/>
              </a:spcAft>
              <a:buNone/>
              <a:defRPr/>
            </a:lvl7pPr>
            <a:lvl8pPr indent="0" lvl="7" marL="0" algn="l">
              <a:lnSpc>
                <a:spcPct val="100000"/>
              </a:lnSpc>
              <a:spcBef>
                <a:spcPts val="0"/>
              </a:spcBef>
              <a:spcAft>
                <a:spcPts val="0"/>
              </a:spcAft>
              <a:buNone/>
              <a:defRPr/>
            </a:lvl8pPr>
            <a:lvl9pPr indent="0" lvl="8" marL="0" algn="l">
              <a:lnSpc>
                <a:spcPct val="100000"/>
              </a:lnSpc>
              <a:spcBef>
                <a:spcPts val="0"/>
              </a:spcBef>
              <a:spcAft>
                <a:spcPts val="0"/>
              </a:spcAft>
              <a:buNone/>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copy" showMasterSp="0" type="tx">
  <p:cSld name="TITLE_AND_BODY">
    <p:spTree>
      <p:nvGrpSpPr>
        <p:cNvPr id="392" name="Shape 392"/>
        <p:cNvGrpSpPr/>
        <p:nvPr/>
      </p:nvGrpSpPr>
      <p:grpSpPr>
        <a:xfrm>
          <a:off x="0" y="0"/>
          <a:ext cx="0" cy="0"/>
          <a:chOff x="0" y="0"/>
          <a:chExt cx="0" cy="0"/>
        </a:xfrm>
      </p:grpSpPr>
      <p:pic>
        <p:nvPicPr>
          <p:cNvPr id="393" name="Google Shape;393;gd88c72ec66_0_91"/>
          <p:cNvPicPr preferRelativeResize="0"/>
          <p:nvPr/>
        </p:nvPicPr>
        <p:blipFill rotWithShape="1">
          <a:blip r:embed="rId2">
            <a:alphaModFix/>
          </a:blip>
          <a:srcRect b="13248" l="55019" r="0" t="12737"/>
          <a:stretch/>
        </p:blipFill>
        <p:spPr>
          <a:xfrm>
            <a:off x="3971" y="-7099"/>
            <a:ext cx="6357594" cy="9824840"/>
          </a:xfrm>
          <a:prstGeom prst="rect">
            <a:avLst/>
          </a:prstGeom>
          <a:noFill/>
          <a:ln>
            <a:noFill/>
          </a:ln>
        </p:spPr>
      </p:pic>
      <p:sp>
        <p:nvSpPr>
          <p:cNvPr id="394" name="Google Shape;394;gd88c72ec66_0_91"/>
          <p:cNvSpPr txBox="1"/>
          <p:nvPr>
            <p:ph type="title"/>
          </p:nvPr>
        </p:nvSpPr>
        <p:spPr>
          <a:xfrm>
            <a:off x="6361565" y="1638300"/>
            <a:ext cx="9285300" cy="1130400"/>
          </a:xfrm>
          <a:prstGeom prst="rect">
            <a:avLst/>
          </a:prstGeom>
          <a:noFill/>
          <a:ln>
            <a:noFill/>
          </a:ln>
        </p:spPr>
        <p:txBody>
          <a:bodyPr anchorCtr="0" anchor="t" bIns="50800" lIns="50800" spcFirstLastPara="1" rIns="50800" wrap="square" tIns="50800">
            <a:normAutofit/>
          </a:bodyPr>
          <a:lstStyle>
            <a:lvl1pPr lvl="0" rtl="0" algn="l">
              <a:lnSpc>
                <a:spcPct val="100000"/>
              </a:lnSpc>
              <a:spcBef>
                <a:spcPts val="0"/>
              </a:spcBef>
              <a:spcAft>
                <a:spcPts val="0"/>
              </a:spcAft>
              <a:buClr>
                <a:srgbClr val="292929"/>
              </a:buClr>
              <a:buSzPts val="6400"/>
              <a:buFont typeface="Open Sans"/>
              <a:buNone/>
              <a:defRPr>
                <a:solidFill>
                  <a:srgbClr val="292929"/>
                </a:solidFill>
              </a:defRPr>
            </a:lvl1pPr>
            <a:lvl2pPr lvl="1" rtl="0" algn="ctr">
              <a:lnSpc>
                <a:spcPct val="100000"/>
              </a:lnSpc>
              <a:spcBef>
                <a:spcPts val="0"/>
              </a:spcBef>
              <a:spcAft>
                <a:spcPts val="0"/>
              </a:spcAft>
              <a:buClr>
                <a:srgbClr val="00B297"/>
              </a:buClr>
              <a:buSzPts val="1800"/>
              <a:buNone/>
              <a:defRPr/>
            </a:lvl2pPr>
            <a:lvl3pPr lvl="2" rtl="0" algn="ctr">
              <a:lnSpc>
                <a:spcPct val="100000"/>
              </a:lnSpc>
              <a:spcBef>
                <a:spcPts val="0"/>
              </a:spcBef>
              <a:spcAft>
                <a:spcPts val="0"/>
              </a:spcAft>
              <a:buClr>
                <a:srgbClr val="00B297"/>
              </a:buClr>
              <a:buSzPts val="1800"/>
              <a:buNone/>
              <a:defRPr/>
            </a:lvl3pPr>
            <a:lvl4pPr lvl="3" rtl="0" algn="ctr">
              <a:lnSpc>
                <a:spcPct val="100000"/>
              </a:lnSpc>
              <a:spcBef>
                <a:spcPts val="0"/>
              </a:spcBef>
              <a:spcAft>
                <a:spcPts val="0"/>
              </a:spcAft>
              <a:buClr>
                <a:srgbClr val="00B297"/>
              </a:buClr>
              <a:buSzPts val="1800"/>
              <a:buNone/>
              <a:defRPr/>
            </a:lvl4pPr>
            <a:lvl5pPr lvl="4" rtl="0" algn="ctr">
              <a:lnSpc>
                <a:spcPct val="100000"/>
              </a:lnSpc>
              <a:spcBef>
                <a:spcPts val="0"/>
              </a:spcBef>
              <a:spcAft>
                <a:spcPts val="0"/>
              </a:spcAft>
              <a:buClr>
                <a:srgbClr val="00B297"/>
              </a:buClr>
              <a:buSzPts val="1800"/>
              <a:buNone/>
              <a:defRPr/>
            </a:lvl5pPr>
            <a:lvl6pPr lvl="5" rtl="0" algn="ctr">
              <a:lnSpc>
                <a:spcPct val="100000"/>
              </a:lnSpc>
              <a:spcBef>
                <a:spcPts val="0"/>
              </a:spcBef>
              <a:spcAft>
                <a:spcPts val="0"/>
              </a:spcAft>
              <a:buClr>
                <a:srgbClr val="00B297"/>
              </a:buClr>
              <a:buSzPts val="1800"/>
              <a:buNone/>
              <a:defRPr/>
            </a:lvl6pPr>
            <a:lvl7pPr lvl="6" rtl="0" algn="ctr">
              <a:lnSpc>
                <a:spcPct val="100000"/>
              </a:lnSpc>
              <a:spcBef>
                <a:spcPts val="0"/>
              </a:spcBef>
              <a:spcAft>
                <a:spcPts val="0"/>
              </a:spcAft>
              <a:buClr>
                <a:srgbClr val="00B297"/>
              </a:buClr>
              <a:buSzPts val="1800"/>
              <a:buNone/>
              <a:defRPr/>
            </a:lvl7pPr>
            <a:lvl8pPr lvl="7" rtl="0" algn="ctr">
              <a:lnSpc>
                <a:spcPct val="100000"/>
              </a:lnSpc>
              <a:spcBef>
                <a:spcPts val="0"/>
              </a:spcBef>
              <a:spcAft>
                <a:spcPts val="0"/>
              </a:spcAft>
              <a:buClr>
                <a:srgbClr val="00B297"/>
              </a:buClr>
              <a:buSzPts val="1800"/>
              <a:buNone/>
              <a:defRPr/>
            </a:lvl8pPr>
            <a:lvl9pPr lvl="8" rtl="0" algn="ctr">
              <a:lnSpc>
                <a:spcPct val="100000"/>
              </a:lnSpc>
              <a:spcBef>
                <a:spcPts val="0"/>
              </a:spcBef>
              <a:spcAft>
                <a:spcPts val="0"/>
              </a:spcAft>
              <a:buClr>
                <a:srgbClr val="00B297"/>
              </a:buClr>
              <a:buSzPts val="1800"/>
              <a:buNone/>
              <a:defRPr/>
            </a:lvl9pPr>
          </a:lstStyle>
          <a:p/>
        </p:txBody>
      </p:sp>
      <p:sp>
        <p:nvSpPr>
          <p:cNvPr id="395" name="Google Shape;395;gd88c72ec66_0_91"/>
          <p:cNvSpPr txBox="1"/>
          <p:nvPr>
            <p:ph idx="1" type="body"/>
          </p:nvPr>
        </p:nvSpPr>
        <p:spPr>
          <a:xfrm>
            <a:off x="6667513" y="3302296"/>
            <a:ext cx="9518700" cy="4831500"/>
          </a:xfrm>
          <a:prstGeom prst="rect">
            <a:avLst/>
          </a:prstGeom>
          <a:noFill/>
          <a:ln>
            <a:noFill/>
          </a:ln>
        </p:spPr>
        <p:txBody>
          <a:bodyPr anchorCtr="0" anchor="t" bIns="50800" lIns="50800" spcFirstLastPara="1" rIns="50800" wrap="square" tIns="50800">
            <a:normAutofit/>
          </a:bodyPr>
          <a:lstStyle>
            <a:lvl1pPr indent="-482600" lvl="0" marL="457200" rtl="0" algn="l">
              <a:lnSpc>
                <a:spcPct val="100000"/>
              </a:lnSpc>
              <a:spcBef>
                <a:spcPts val="2667"/>
              </a:spcBef>
              <a:spcAft>
                <a:spcPts val="0"/>
              </a:spcAft>
              <a:buClr>
                <a:srgbClr val="292929"/>
              </a:buClr>
              <a:buSzPts val="4000"/>
              <a:buFont typeface="Arial"/>
              <a:buChar char="•"/>
              <a:defRPr>
                <a:solidFill>
                  <a:srgbClr val="292929"/>
                </a:solidFill>
              </a:defRPr>
            </a:lvl1pPr>
            <a:lvl2pPr indent="-482600" lvl="1" marL="914400" rtl="0" algn="l">
              <a:lnSpc>
                <a:spcPct val="100000"/>
              </a:lnSpc>
              <a:spcBef>
                <a:spcPts val="2667"/>
              </a:spcBef>
              <a:spcAft>
                <a:spcPts val="0"/>
              </a:spcAft>
              <a:buClr>
                <a:srgbClr val="292929"/>
              </a:buClr>
              <a:buSzPts val="4000"/>
              <a:buFont typeface="Arial"/>
              <a:buChar char="•"/>
              <a:defRPr>
                <a:solidFill>
                  <a:srgbClr val="292929"/>
                </a:solidFill>
              </a:defRPr>
            </a:lvl2pPr>
            <a:lvl3pPr indent="-482600" lvl="2" marL="1371600" rtl="0" algn="l">
              <a:lnSpc>
                <a:spcPct val="100000"/>
              </a:lnSpc>
              <a:spcBef>
                <a:spcPts val="2667"/>
              </a:spcBef>
              <a:spcAft>
                <a:spcPts val="0"/>
              </a:spcAft>
              <a:buClr>
                <a:srgbClr val="292929"/>
              </a:buClr>
              <a:buSzPts val="4000"/>
              <a:buFont typeface="Arial"/>
              <a:buChar char="•"/>
              <a:defRPr>
                <a:solidFill>
                  <a:srgbClr val="292929"/>
                </a:solidFill>
              </a:defRPr>
            </a:lvl3pPr>
            <a:lvl4pPr indent="-482600" lvl="3" marL="1828800" rtl="0" algn="l">
              <a:lnSpc>
                <a:spcPct val="100000"/>
              </a:lnSpc>
              <a:spcBef>
                <a:spcPts val="2667"/>
              </a:spcBef>
              <a:spcAft>
                <a:spcPts val="0"/>
              </a:spcAft>
              <a:buClr>
                <a:srgbClr val="292929"/>
              </a:buClr>
              <a:buSzPts val="4000"/>
              <a:buFont typeface="Arial"/>
              <a:buChar char="•"/>
              <a:defRPr>
                <a:solidFill>
                  <a:srgbClr val="292929"/>
                </a:solidFill>
              </a:defRPr>
            </a:lvl4pPr>
            <a:lvl5pPr indent="-482600" lvl="4" marL="2286000" rtl="0" algn="l">
              <a:lnSpc>
                <a:spcPct val="100000"/>
              </a:lnSpc>
              <a:spcBef>
                <a:spcPts val="2667"/>
              </a:spcBef>
              <a:spcAft>
                <a:spcPts val="0"/>
              </a:spcAft>
              <a:buClr>
                <a:srgbClr val="292929"/>
              </a:buClr>
              <a:buSzPts val="4000"/>
              <a:buFont typeface="Arial"/>
              <a:buChar char="•"/>
              <a:defRPr>
                <a:solidFill>
                  <a:srgbClr val="292929"/>
                </a:solidFill>
              </a:defRPr>
            </a:lvl5pPr>
            <a:lvl6pPr indent="-314325" lvl="5" marL="2743200" rtl="0" algn="ctr">
              <a:lnSpc>
                <a:spcPct val="100000"/>
              </a:lnSpc>
              <a:spcBef>
                <a:spcPts val="2667"/>
              </a:spcBef>
              <a:spcAft>
                <a:spcPts val="0"/>
              </a:spcAft>
              <a:buClr>
                <a:srgbClr val="676767"/>
              </a:buClr>
              <a:buSzPts val="1350"/>
              <a:buChar char="•"/>
              <a:defRPr/>
            </a:lvl6pPr>
            <a:lvl7pPr indent="-314325" lvl="6" marL="3200400" rtl="0" algn="ctr">
              <a:lnSpc>
                <a:spcPct val="100000"/>
              </a:lnSpc>
              <a:spcBef>
                <a:spcPts val="2667"/>
              </a:spcBef>
              <a:spcAft>
                <a:spcPts val="0"/>
              </a:spcAft>
              <a:buClr>
                <a:srgbClr val="676767"/>
              </a:buClr>
              <a:buSzPts val="1350"/>
              <a:buChar char="•"/>
              <a:defRPr/>
            </a:lvl7pPr>
            <a:lvl8pPr indent="-314325" lvl="7" marL="3657600" rtl="0" algn="ctr">
              <a:lnSpc>
                <a:spcPct val="100000"/>
              </a:lnSpc>
              <a:spcBef>
                <a:spcPts val="2667"/>
              </a:spcBef>
              <a:spcAft>
                <a:spcPts val="0"/>
              </a:spcAft>
              <a:buClr>
                <a:srgbClr val="676767"/>
              </a:buClr>
              <a:buSzPts val="1350"/>
              <a:buChar char="•"/>
              <a:defRPr/>
            </a:lvl8pPr>
            <a:lvl9pPr indent="-314325" lvl="8" marL="4114800" rtl="0" algn="ctr">
              <a:lnSpc>
                <a:spcPct val="100000"/>
              </a:lnSpc>
              <a:spcBef>
                <a:spcPts val="2667"/>
              </a:spcBef>
              <a:spcAft>
                <a:spcPts val="0"/>
              </a:spcAft>
              <a:buClr>
                <a:srgbClr val="676767"/>
              </a:buClr>
              <a:buSzPts val="1350"/>
              <a:buChar char="•"/>
              <a:defRPr/>
            </a:lvl9pPr>
          </a:lstStyle>
          <a:p/>
        </p:txBody>
      </p:sp>
      <p:pic>
        <p:nvPicPr>
          <p:cNvPr descr="pasted-image.pdf" id="396" name="Google Shape;396;gd88c72ec66_0_91"/>
          <p:cNvPicPr preferRelativeResize="0"/>
          <p:nvPr/>
        </p:nvPicPr>
        <p:blipFill rotWithShape="1">
          <a:blip r:embed="rId3">
            <a:alphaModFix/>
          </a:blip>
          <a:srcRect b="0" l="0" r="0" t="0"/>
          <a:stretch/>
        </p:blipFill>
        <p:spPr>
          <a:xfrm>
            <a:off x="3207552" y="8668092"/>
            <a:ext cx="66421" cy="406402"/>
          </a:xfrm>
          <a:prstGeom prst="rect">
            <a:avLst/>
          </a:prstGeom>
          <a:noFill/>
          <a:ln>
            <a:noFill/>
          </a:ln>
        </p:spPr>
      </p:pic>
      <p:sp>
        <p:nvSpPr>
          <p:cNvPr id="397" name="Google Shape;397;gd88c72ec66_0_91"/>
          <p:cNvSpPr txBox="1"/>
          <p:nvPr/>
        </p:nvSpPr>
        <p:spPr>
          <a:xfrm>
            <a:off x="3348259" y="8531021"/>
            <a:ext cx="801000" cy="424200"/>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FFFFFF"/>
              </a:buClr>
              <a:buSzPts val="1867"/>
              <a:buFont typeface="Arial"/>
              <a:buNone/>
            </a:pPr>
            <a:r>
              <a:rPr b="1" i="0" lang="pt-BR" sz="1867" u="none" cap="none" strike="noStrike">
                <a:solidFill>
                  <a:srgbClr val="FFFFFF"/>
                </a:solidFill>
                <a:latin typeface="Open Sans"/>
                <a:ea typeface="Open Sans"/>
                <a:cs typeface="Open Sans"/>
                <a:sym typeface="Open Sans"/>
              </a:rPr>
              <a:t>SLIDE</a:t>
            </a:r>
            <a:endParaRPr b="1" i="0" sz="1867" u="none" cap="none" strike="noStrike">
              <a:solidFill>
                <a:srgbClr val="FFFFFF"/>
              </a:solidFill>
              <a:latin typeface="Open Sans"/>
              <a:ea typeface="Open Sans"/>
              <a:cs typeface="Open Sans"/>
              <a:sym typeface="Open Sans"/>
            </a:endParaRPr>
          </a:p>
        </p:txBody>
      </p:sp>
      <p:pic>
        <p:nvPicPr>
          <p:cNvPr descr="pasted-image.pdf" id="398" name="Google Shape;398;gd88c72ec66_0_91"/>
          <p:cNvPicPr preferRelativeResize="0"/>
          <p:nvPr/>
        </p:nvPicPr>
        <p:blipFill rotWithShape="1">
          <a:blip r:embed="rId4">
            <a:alphaModFix/>
          </a:blip>
          <a:srcRect b="0" l="0" r="0" t="0"/>
          <a:stretch/>
        </p:blipFill>
        <p:spPr>
          <a:xfrm>
            <a:off x="522445" y="8489918"/>
            <a:ext cx="2443489" cy="1048626"/>
          </a:xfrm>
          <a:prstGeom prst="rect">
            <a:avLst/>
          </a:prstGeom>
          <a:noFill/>
          <a:ln>
            <a:noFill/>
          </a:ln>
        </p:spPr>
      </p:pic>
      <p:sp>
        <p:nvSpPr>
          <p:cNvPr id="399" name="Google Shape;399;gd88c72ec66_0_91"/>
          <p:cNvSpPr txBox="1"/>
          <p:nvPr>
            <p:ph idx="12" type="sldNum"/>
          </p:nvPr>
        </p:nvSpPr>
        <p:spPr>
          <a:xfrm>
            <a:off x="3359302" y="8806579"/>
            <a:ext cx="407100" cy="390000"/>
          </a:xfrm>
          <a:prstGeom prst="rect">
            <a:avLst/>
          </a:prstGeom>
          <a:noFill/>
          <a:ln>
            <a:noFill/>
          </a:ln>
        </p:spPr>
        <p:txBody>
          <a:bodyPr anchorCtr="0" anchor="t" bIns="50800" lIns="50800" spcFirstLastPara="1" rIns="50800" wrap="square" tIns="50800">
            <a:spAutoFit/>
          </a:bodyPr>
          <a:lstStyle>
            <a:lvl1pPr indent="0" lvl="0" marL="0" rt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1pPr>
            <a:lvl2pPr indent="0" lvl="1" marL="0" rt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2pPr>
            <a:lvl3pPr indent="0" lvl="2" marL="0" rt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3pPr>
            <a:lvl4pPr indent="0" lvl="3" marL="0" rt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4pPr>
            <a:lvl5pPr indent="0" lvl="4" marL="0" rt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5pPr>
            <a:lvl6pPr indent="0" lvl="5" marL="0" rt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6pPr>
            <a:lvl7pPr indent="0" lvl="6" marL="0" rt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7pPr>
            <a:lvl8pPr indent="0" lvl="7" marL="0" rt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8pPr>
            <a:lvl9pPr indent="0" lvl="8" marL="0" rt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pt-BR"/>
              <a:t>‹#›</a:t>
            </a:fld>
            <a:endParaRPr/>
          </a:p>
        </p:txBody>
      </p:sp>
      <p:sp>
        <p:nvSpPr>
          <p:cNvPr id="400" name="Google Shape;400;gd88c72ec66_0_91"/>
          <p:cNvSpPr txBox="1"/>
          <p:nvPr/>
        </p:nvSpPr>
        <p:spPr>
          <a:xfrm>
            <a:off x="45000" y="2395125"/>
            <a:ext cx="5680200" cy="1918800"/>
          </a:xfrm>
          <a:prstGeom prst="rect">
            <a:avLst/>
          </a:prstGeom>
          <a:noFill/>
          <a:ln>
            <a:noFill/>
          </a:ln>
        </p:spPr>
        <p:txBody>
          <a:bodyPr anchorCtr="0" anchor="ctr" bIns="50800" lIns="50800" spcFirstLastPara="1" rIns="50800" wrap="square" tIns="50800">
            <a:spAutoFit/>
          </a:bodyPr>
          <a:lstStyle/>
          <a:p>
            <a:pPr indent="0" lvl="0" marL="228600" marR="0" rtl="0" algn="ctr">
              <a:lnSpc>
                <a:spcPct val="100000"/>
              </a:lnSpc>
              <a:spcBef>
                <a:spcPts val="0"/>
              </a:spcBef>
              <a:spcAft>
                <a:spcPts val="0"/>
              </a:spcAft>
              <a:buClr>
                <a:srgbClr val="FFFFFF"/>
              </a:buClr>
              <a:buSzPts val="7200"/>
              <a:buFont typeface="Arial"/>
              <a:buNone/>
            </a:pPr>
            <a:r>
              <a:rPr b="1" lang="pt-BR" sz="5900">
                <a:solidFill>
                  <a:srgbClr val="FFFFFF"/>
                </a:solidFill>
                <a:latin typeface="Open Sans"/>
                <a:ea typeface="Open Sans"/>
                <a:cs typeface="Open Sans"/>
                <a:sym typeface="Open Sans"/>
              </a:rPr>
              <a:t>Objetivos da aprendizagem</a:t>
            </a:r>
            <a:endParaRPr sz="700"/>
          </a:p>
        </p:txBody>
      </p:sp>
      <p:sp>
        <p:nvSpPr>
          <p:cNvPr id="401" name="Google Shape;401;gd88c72ec66_0_91"/>
          <p:cNvSpPr/>
          <p:nvPr/>
        </p:nvSpPr>
        <p:spPr>
          <a:xfrm>
            <a:off x="4471987" y="4991049"/>
            <a:ext cx="661200" cy="6573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402" name="Google Shape;402;gd88c72ec66_0_91"/>
          <p:cNvSpPr/>
          <p:nvPr/>
        </p:nvSpPr>
        <p:spPr>
          <a:xfrm>
            <a:off x="1409685" y="5472065"/>
            <a:ext cx="661200" cy="6573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403" name="Google Shape;403;gd88c72ec66_0_91"/>
          <p:cNvSpPr/>
          <p:nvPr/>
        </p:nvSpPr>
        <p:spPr>
          <a:xfrm>
            <a:off x="3005129" y="5524449"/>
            <a:ext cx="661200" cy="6573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404" name="Google Shape;404;gd88c72ec66_0_91"/>
          <p:cNvSpPr/>
          <p:nvPr/>
        </p:nvSpPr>
        <p:spPr>
          <a:xfrm>
            <a:off x="233341" y="4681484"/>
            <a:ext cx="661200" cy="6573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405" name="Google Shape;405;gd88c72ec66_0_91"/>
          <p:cNvSpPr/>
          <p:nvPr/>
        </p:nvSpPr>
        <p:spPr>
          <a:xfrm>
            <a:off x="1433493" y="209486"/>
            <a:ext cx="661200" cy="6573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406" name="Google Shape;406;gd88c72ec66_0_91"/>
          <p:cNvSpPr/>
          <p:nvPr/>
        </p:nvSpPr>
        <p:spPr>
          <a:xfrm>
            <a:off x="257149" y="876244"/>
            <a:ext cx="661200" cy="6573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407" name="Google Shape;407;gd88c72ec66_0_91"/>
          <p:cNvSpPr/>
          <p:nvPr/>
        </p:nvSpPr>
        <p:spPr>
          <a:xfrm>
            <a:off x="121198" y="6224608"/>
            <a:ext cx="524400" cy="5475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408" name="Google Shape;408;gd88c72ec66_0_91"/>
          <p:cNvSpPr/>
          <p:nvPr/>
        </p:nvSpPr>
        <p:spPr>
          <a:xfrm>
            <a:off x="2834779" y="6925190"/>
            <a:ext cx="524400" cy="5475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409" name="Google Shape;409;gd88c72ec66_0_91"/>
          <p:cNvSpPr/>
          <p:nvPr/>
        </p:nvSpPr>
        <p:spPr>
          <a:xfrm>
            <a:off x="2156671" y="8305162"/>
            <a:ext cx="324000" cy="3024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410" name="Google Shape;410;gd88c72ec66_0_91"/>
          <p:cNvSpPr/>
          <p:nvPr/>
        </p:nvSpPr>
        <p:spPr>
          <a:xfrm>
            <a:off x="4030460" y="7983624"/>
            <a:ext cx="324000" cy="3024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411" name="Google Shape;411;gd88c72ec66_0_91"/>
          <p:cNvSpPr/>
          <p:nvPr/>
        </p:nvSpPr>
        <p:spPr>
          <a:xfrm>
            <a:off x="5477583" y="6194398"/>
            <a:ext cx="324000" cy="3024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412" name="Google Shape;412;gd88c72ec66_0_91"/>
          <p:cNvSpPr/>
          <p:nvPr/>
        </p:nvSpPr>
        <p:spPr>
          <a:xfrm>
            <a:off x="371593" y="7842725"/>
            <a:ext cx="324000" cy="3024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413" name="Google Shape;413;gd88c72ec66_0_91"/>
          <p:cNvSpPr/>
          <p:nvPr/>
        </p:nvSpPr>
        <p:spPr>
          <a:xfrm>
            <a:off x="4323072" y="6558155"/>
            <a:ext cx="524400" cy="5475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414" name="Google Shape;414;gd88c72ec66_0_91"/>
          <p:cNvSpPr/>
          <p:nvPr/>
        </p:nvSpPr>
        <p:spPr>
          <a:xfrm>
            <a:off x="1431123" y="6925190"/>
            <a:ext cx="524400" cy="5475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Bullets">
  <p:cSld name="Title &amp; Bullets">
    <p:spTree>
      <p:nvGrpSpPr>
        <p:cNvPr id="415" name="Shape 415"/>
        <p:cNvGrpSpPr/>
        <p:nvPr/>
      </p:nvGrpSpPr>
      <p:grpSpPr>
        <a:xfrm>
          <a:off x="0" y="0"/>
          <a:ext cx="0" cy="0"/>
          <a:chOff x="0" y="0"/>
          <a:chExt cx="0" cy="0"/>
        </a:xfrm>
      </p:grpSpPr>
      <p:sp>
        <p:nvSpPr>
          <p:cNvPr id="416" name="Google Shape;416;gd88c72ec66_0_114"/>
          <p:cNvSpPr txBox="1"/>
          <p:nvPr>
            <p:ph type="title"/>
          </p:nvPr>
        </p:nvSpPr>
        <p:spPr>
          <a:xfrm>
            <a:off x="396511" y="26900"/>
            <a:ext cx="14800200" cy="2159100"/>
          </a:xfrm>
          <a:prstGeom prst="rect">
            <a:avLst/>
          </a:prstGeom>
          <a:noFill/>
          <a:ln>
            <a:noFill/>
          </a:ln>
        </p:spPr>
        <p:txBody>
          <a:bodyPr anchorCtr="0" anchor="t" bIns="50800" lIns="50800" spcFirstLastPara="1" rIns="50800" wrap="square" tIns="50800">
            <a:normAutofit/>
          </a:bodyPr>
          <a:lstStyle>
            <a:lvl1pPr lvl="0" rtl="0" algn="l">
              <a:lnSpc>
                <a:spcPct val="100000"/>
              </a:lnSpc>
              <a:spcBef>
                <a:spcPts val="0"/>
              </a:spcBef>
              <a:spcAft>
                <a:spcPts val="0"/>
              </a:spcAft>
              <a:buClr>
                <a:srgbClr val="00B297"/>
              </a:buClr>
              <a:buSzPts val="1800"/>
              <a:buNone/>
              <a:defRPr/>
            </a:lvl1pPr>
            <a:lvl2pPr lvl="1" rtl="0" algn="ctr">
              <a:lnSpc>
                <a:spcPct val="100000"/>
              </a:lnSpc>
              <a:spcBef>
                <a:spcPts val="0"/>
              </a:spcBef>
              <a:spcAft>
                <a:spcPts val="0"/>
              </a:spcAft>
              <a:buClr>
                <a:srgbClr val="00B297"/>
              </a:buClr>
              <a:buSzPts val="1800"/>
              <a:buNone/>
              <a:defRPr/>
            </a:lvl2pPr>
            <a:lvl3pPr lvl="2" rtl="0" algn="ctr">
              <a:lnSpc>
                <a:spcPct val="100000"/>
              </a:lnSpc>
              <a:spcBef>
                <a:spcPts val="0"/>
              </a:spcBef>
              <a:spcAft>
                <a:spcPts val="0"/>
              </a:spcAft>
              <a:buClr>
                <a:srgbClr val="00B297"/>
              </a:buClr>
              <a:buSzPts val="1800"/>
              <a:buNone/>
              <a:defRPr/>
            </a:lvl3pPr>
            <a:lvl4pPr lvl="3" rtl="0" algn="ctr">
              <a:lnSpc>
                <a:spcPct val="100000"/>
              </a:lnSpc>
              <a:spcBef>
                <a:spcPts val="0"/>
              </a:spcBef>
              <a:spcAft>
                <a:spcPts val="0"/>
              </a:spcAft>
              <a:buClr>
                <a:srgbClr val="00B297"/>
              </a:buClr>
              <a:buSzPts val="1800"/>
              <a:buNone/>
              <a:defRPr/>
            </a:lvl4pPr>
            <a:lvl5pPr lvl="4" rtl="0" algn="ctr">
              <a:lnSpc>
                <a:spcPct val="100000"/>
              </a:lnSpc>
              <a:spcBef>
                <a:spcPts val="0"/>
              </a:spcBef>
              <a:spcAft>
                <a:spcPts val="0"/>
              </a:spcAft>
              <a:buClr>
                <a:srgbClr val="00B297"/>
              </a:buClr>
              <a:buSzPts val="1800"/>
              <a:buNone/>
              <a:defRPr/>
            </a:lvl5pPr>
            <a:lvl6pPr lvl="5" rtl="0" algn="ctr">
              <a:lnSpc>
                <a:spcPct val="100000"/>
              </a:lnSpc>
              <a:spcBef>
                <a:spcPts val="0"/>
              </a:spcBef>
              <a:spcAft>
                <a:spcPts val="0"/>
              </a:spcAft>
              <a:buClr>
                <a:srgbClr val="00B297"/>
              </a:buClr>
              <a:buSzPts val="1800"/>
              <a:buNone/>
              <a:defRPr/>
            </a:lvl6pPr>
            <a:lvl7pPr lvl="6" rtl="0" algn="ctr">
              <a:lnSpc>
                <a:spcPct val="100000"/>
              </a:lnSpc>
              <a:spcBef>
                <a:spcPts val="0"/>
              </a:spcBef>
              <a:spcAft>
                <a:spcPts val="0"/>
              </a:spcAft>
              <a:buClr>
                <a:srgbClr val="00B297"/>
              </a:buClr>
              <a:buSzPts val="1800"/>
              <a:buNone/>
              <a:defRPr/>
            </a:lvl7pPr>
            <a:lvl8pPr lvl="7" rtl="0" algn="ctr">
              <a:lnSpc>
                <a:spcPct val="100000"/>
              </a:lnSpc>
              <a:spcBef>
                <a:spcPts val="0"/>
              </a:spcBef>
              <a:spcAft>
                <a:spcPts val="0"/>
              </a:spcAft>
              <a:buClr>
                <a:srgbClr val="00B297"/>
              </a:buClr>
              <a:buSzPts val="1800"/>
              <a:buNone/>
              <a:defRPr/>
            </a:lvl8pPr>
            <a:lvl9pPr lvl="8" rtl="0" algn="ctr">
              <a:lnSpc>
                <a:spcPct val="100000"/>
              </a:lnSpc>
              <a:spcBef>
                <a:spcPts val="0"/>
              </a:spcBef>
              <a:spcAft>
                <a:spcPts val="0"/>
              </a:spcAft>
              <a:buClr>
                <a:srgbClr val="00B297"/>
              </a:buClr>
              <a:buSzPts val="1800"/>
              <a:buNone/>
              <a:defRPr/>
            </a:lvl9pPr>
          </a:lstStyle>
          <a:p/>
        </p:txBody>
      </p:sp>
      <p:sp>
        <p:nvSpPr>
          <p:cNvPr id="417" name="Google Shape;417;gd88c72ec66_0_114"/>
          <p:cNvSpPr txBox="1"/>
          <p:nvPr>
            <p:ph idx="1" type="body"/>
          </p:nvPr>
        </p:nvSpPr>
        <p:spPr>
          <a:xfrm>
            <a:off x="1270039" y="2603500"/>
            <a:ext cx="14800200" cy="6286500"/>
          </a:xfrm>
          <a:prstGeom prst="rect">
            <a:avLst/>
          </a:prstGeom>
          <a:noFill/>
          <a:ln>
            <a:noFill/>
          </a:ln>
        </p:spPr>
        <p:txBody>
          <a:bodyPr anchorCtr="0" anchor="t" bIns="50800" lIns="50800" spcFirstLastPara="1" rIns="50800" wrap="square" tIns="50800">
            <a:normAutofit/>
          </a:bodyPr>
          <a:lstStyle>
            <a:lvl1pPr indent="-314325" lvl="0" marL="457200" rtl="0" algn="l">
              <a:lnSpc>
                <a:spcPct val="100000"/>
              </a:lnSpc>
              <a:spcBef>
                <a:spcPts val="2667"/>
              </a:spcBef>
              <a:spcAft>
                <a:spcPts val="0"/>
              </a:spcAft>
              <a:buClr>
                <a:srgbClr val="292929"/>
              </a:buClr>
              <a:buSzPts val="1350"/>
              <a:buChar char="•"/>
              <a:defRPr/>
            </a:lvl1pPr>
            <a:lvl2pPr indent="-314325" lvl="1" marL="914400" rtl="0" algn="l">
              <a:lnSpc>
                <a:spcPct val="100000"/>
              </a:lnSpc>
              <a:spcBef>
                <a:spcPts val="2667"/>
              </a:spcBef>
              <a:spcAft>
                <a:spcPts val="0"/>
              </a:spcAft>
              <a:buClr>
                <a:srgbClr val="292929"/>
              </a:buClr>
              <a:buSzPts val="1350"/>
              <a:buChar char="•"/>
              <a:defRPr/>
            </a:lvl2pPr>
            <a:lvl3pPr indent="-314325" lvl="2" marL="1371600" rtl="0" algn="l">
              <a:lnSpc>
                <a:spcPct val="100000"/>
              </a:lnSpc>
              <a:spcBef>
                <a:spcPts val="2667"/>
              </a:spcBef>
              <a:spcAft>
                <a:spcPts val="0"/>
              </a:spcAft>
              <a:buClr>
                <a:srgbClr val="292929"/>
              </a:buClr>
              <a:buSzPts val="1350"/>
              <a:buChar char="•"/>
              <a:defRPr/>
            </a:lvl3pPr>
            <a:lvl4pPr indent="-314325" lvl="3" marL="1828800" rtl="0" algn="l">
              <a:lnSpc>
                <a:spcPct val="100000"/>
              </a:lnSpc>
              <a:spcBef>
                <a:spcPts val="2667"/>
              </a:spcBef>
              <a:spcAft>
                <a:spcPts val="0"/>
              </a:spcAft>
              <a:buClr>
                <a:srgbClr val="292929"/>
              </a:buClr>
              <a:buSzPts val="1350"/>
              <a:buChar char="•"/>
              <a:defRPr/>
            </a:lvl4pPr>
            <a:lvl5pPr indent="-314325" lvl="4" marL="2286000" rtl="0" algn="l">
              <a:lnSpc>
                <a:spcPct val="100000"/>
              </a:lnSpc>
              <a:spcBef>
                <a:spcPts val="2667"/>
              </a:spcBef>
              <a:spcAft>
                <a:spcPts val="0"/>
              </a:spcAft>
              <a:buClr>
                <a:srgbClr val="292929"/>
              </a:buClr>
              <a:buSzPts val="1350"/>
              <a:buChar char="•"/>
              <a:defRPr/>
            </a:lvl5pPr>
            <a:lvl6pPr indent="-314325" lvl="5" marL="2743200" rtl="0" algn="ctr">
              <a:lnSpc>
                <a:spcPct val="100000"/>
              </a:lnSpc>
              <a:spcBef>
                <a:spcPts val="2667"/>
              </a:spcBef>
              <a:spcAft>
                <a:spcPts val="0"/>
              </a:spcAft>
              <a:buClr>
                <a:srgbClr val="676767"/>
              </a:buClr>
              <a:buSzPts val="1350"/>
              <a:buChar char="•"/>
              <a:defRPr/>
            </a:lvl6pPr>
            <a:lvl7pPr indent="-314325" lvl="6" marL="3200400" rtl="0" algn="ctr">
              <a:lnSpc>
                <a:spcPct val="100000"/>
              </a:lnSpc>
              <a:spcBef>
                <a:spcPts val="2667"/>
              </a:spcBef>
              <a:spcAft>
                <a:spcPts val="0"/>
              </a:spcAft>
              <a:buClr>
                <a:srgbClr val="676767"/>
              </a:buClr>
              <a:buSzPts val="1350"/>
              <a:buChar char="•"/>
              <a:defRPr/>
            </a:lvl7pPr>
            <a:lvl8pPr indent="-314325" lvl="7" marL="3657600" rtl="0" algn="ctr">
              <a:lnSpc>
                <a:spcPct val="100000"/>
              </a:lnSpc>
              <a:spcBef>
                <a:spcPts val="2667"/>
              </a:spcBef>
              <a:spcAft>
                <a:spcPts val="0"/>
              </a:spcAft>
              <a:buClr>
                <a:srgbClr val="676767"/>
              </a:buClr>
              <a:buSzPts val="1350"/>
              <a:buChar char="•"/>
              <a:defRPr/>
            </a:lvl8pPr>
            <a:lvl9pPr indent="-314325" lvl="8" marL="4114800" rtl="0" algn="ctr">
              <a:lnSpc>
                <a:spcPct val="100000"/>
              </a:lnSpc>
              <a:spcBef>
                <a:spcPts val="2667"/>
              </a:spcBef>
              <a:spcAft>
                <a:spcPts val="0"/>
              </a:spcAft>
              <a:buClr>
                <a:srgbClr val="676767"/>
              </a:buClr>
              <a:buSzPts val="1350"/>
              <a:buChar char="•"/>
              <a:defRPr/>
            </a:lvl9pPr>
          </a:lstStyle>
          <a:p/>
        </p:txBody>
      </p:sp>
      <p:sp>
        <p:nvSpPr>
          <p:cNvPr id="418" name="Google Shape;418;gd88c72ec66_0_114"/>
          <p:cNvSpPr txBox="1"/>
          <p:nvPr>
            <p:ph idx="12" type="sldNum"/>
          </p:nvPr>
        </p:nvSpPr>
        <p:spPr>
          <a:xfrm>
            <a:off x="3386653" y="8785759"/>
            <a:ext cx="394200" cy="390000"/>
          </a:xfrm>
          <a:prstGeom prst="rect">
            <a:avLst/>
          </a:prstGeom>
          <a:noFill/>
          <a:ln>
            <a:noFill/>
          </a:ln>
        </p:spPr>
        <p:txBody>
          <a:bodyPr anchorCtr="0" anchor="t" bIns="50800" lIns="50800" spcFirstLastPara="1" rIns="50800" wrap="square" tIns="50800">
            <a:spAutoFit/>
          </a:bodyPr>
          <a:lstStyle>
            <a:lvl1pPr indent="0" lvl="0" marL="0" rtl="0" algn="l">
              <a:lnSpc>
                <a:spcPct val="100000"/>
              </a:lnSpc>
              <a:spcBef>
                <a:spcPts val="0"/>
              </a:spcBef>
              <a:spcAft>
                <a:spcPts val="0"/>
              </a:spcAft>
              <a:buNone/>
              <a:defRPr/>
            </a:lvl1pPr>
            <a:lvl2pPr indent="0" lvl="1" marL="0" rtl="0" algn="l">
              <a:lnSpc>
                <a:spcPct val="100000"/>
              </a:lnSpc>
              <a:spcBef>
                <a:spcPts val="0"/>
              </a:spcBef>
              <a:spcAft>
                <a:spcPts val="0"/>
              </a:spcAft>
              <a:buNone/>
              <a:defRPr/>
            </a:lvl2pPr>
            <a:lvl3pPr indent="0" lvl="2" marL="0" rtl="0" algn="l">
              <a:lnSpc>
                <a:spcPct val="100000"/>
              </a:lnSpc>
              <a:spcBef>
                <a:spcPts val="0"/>
              </a:spcBef>
              <a:spcAft>
                <a:spcPts val="0"/>
              </a:spcAft>
              <a:buNone/>
              <a:defRPr/>
            </a:lvl3pPr>
            <a:lvl4pPr indent="0" lvl="3" marL="0" rtl="0" algn="l">
              <a:lnSpc>
                <a:spcPct val="100000"/>
              </a:lnSpc>
              <a:spcBef>
                <a:spcPts val="0"/>
              </a:spcBef>
              <a:spcAft>
                <a:spcPts val="0"/>
              </a:spcAft>
              <a:buNone/>
              <a:defRPr/>
            </a:lvl4pPr>
            <a:lvl5pPr indent="0" lvl="4" marL="0" rtl="0" algn="l">
              <a:lnSpc>
                <a:spcPct val="100000"/>
              </a:lnSpc>
              <a:spcBef>
                <a:spcPts val="0"/>
              </a:spcBef>
              <a:spcAft>
                <a:spcPts val="0"/>
              </a:spcAft>
              <a:buNone/>
              <a:defRPr/>
            </a:lvl5pPr>
            <a:lvl6pPr indent="0" lvl="5" marL="0" rtl="0" algn="l">
              <a:lnSpc>
                <a:spcPct val="100000"/>
              </a:lnSpc>
              <a:spcBef>
                <a:spcPts val="0"/>
              </a:spcBef>
              <a:spcAft>
                <a:spcPts val="0"/>
              </a:spcAft>
              <a:buNone/>
              <a:defRPr/>
            </a:lvl6pPr>
            <a:lvl7pPr indent="0" lvl="6" marL="0" rtl="0" algn="l">
              <a:lnSpc>
                <a:spcPct val="100000"/>
              </a:lnSpc>
              <a:spcBef>
                <a:spcPts val="0"/>
              </a:spcBef>
              <a:spcAft>
                <a:spcPts val="0"/>
              </a:spcAft>
              <a:buNone/>
              <a:defRPr/>
            </a:lvl7pPr>
            <a:lvl8pPr indent="0" lvl="7" marL="0" rtl="0" algn="l">
              <a:lnSpc>
                <a:spcPct val="100000"/>
              </a:lnSpc>
              <a:spcBef>
                <a:spcPts val="0"/>
              </a:spcBef>
              <a:spcAft>
                <a:spcPts val="0"/>
              </a:spcAft>
              <a:buNone/>
              <a:defRPr/>
            </a:lvl8pPr>
            <a:lvl9pPr indent="0" lvl="8" marL="0" rtl="0" algn="l">
              <a:lnSpc>
                <a:spcPct val="100000"/>
              </a:lnSpc>
              <a:spcBef>
                <a:spcPts val="0"/>
              </a:spcBef>
              <a:spcAft>
                <a:spcPts val="0"/>
              </a:spcAft>
              <a:buNone/>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Page" showMasterSp="0">
  <p:cSld name="Title Page">
    <p:spTree>
      <p:nvGrpSpPr>
        <p:cNvPr id="419" name="Shape 419"/>
        <p:cNvGrpSpPr/>
        <p:nvPr/>
      </p:nvGrpSpPr>
      <p:grpSpPr>
        <a:xfrm>
          <a:off x="0" y="0"/>
          <a:ext cx="0" cy="0"/>
          <a:chOff x="0" y="0"/>
          <a:chExt cx="0" cy="0"/>
        </a:xfrm>
      </p:grpSpPr>
      <p:sp>
        <p:nvSpPr>
          <p:cNvPr id="420" name="Google Shape;420;gd88c72ec66_0_118"/>
          <p:cNvSpPr txBox="1"/>
          <p:nvPr>
            <p:ph type="title"/>
          </p:nvPr>
        </p:nvSpPr>
        <p:spPr>
          <a:xfrm>
            <a:off x="7120322" y="1148760"/>
            <a:ext cx="7450200" cy="1190700"/>
          </a:xfrm>
          <a:prstGeom prst="rect">
            <a:avLst/>
          </a:prstGeom>
          <a:noFill/>
          <a:ln>
            <a:noFill/>
          </a:ln>
        </p:spPr>
        <p:txBody>
          <a:bodyPr anchorCtr="0" anchor="t" bIns="50800" lIns="50800" spcFirstLastPara="1" rIns="50800" wrap="square" tIns="50800">
            <a:normAutofit/>
          </a:bodyPr>
          <a:lstStyle>
            <a:lvl1pPr lvl="0" rtl="0" algn="l">
              <a:lnSpc>
                <a:spcPct val="100000"/>
              </a:lnSpc>
              <a:spcBef>
                <a:spcPts val="0"/>
              </a:spcBef>
              <a:spcAft>
                <a:spcPts val="0"/>
              </a:spcAft>
              <a:buClr>
                <a:srgbClr val="000000"/>
              </a:buClr>
              <a:buSzPts val="8000"/>
              <a:buFont typeface="Open Sans Light"/>
              <a:buNone/>
              <a:defRPr sz="8000" cap="none">
                <a:solidFill>
                  <a:srgbClr val="000000"/>
                </a:solidFill>
                <a:latin typeface="Open Sans Light"/>
                <a:ea typeface="Open Sans Light"/>
                <a:cs typeface="Open Sans Light"/>
                <a:sym typeface="Open Sans Light"/>
              </a:defRPr>
            </a:lvl1pPr>
            <a:lvl2pPr lvl="1" rtl="0" algn="ctr">
              <a:lnSpc>
                <a:spcPct val="100000"/>
              </a:lnSpc>
              <a:spcBef>
                <a:spcPts val="0"/>
              </a:spcBef>
              <a:spcAft>
                <a:spcPts val="0"/>
              </a:spcAft>
              <a:buClr>
                <a:srgbClr val="00B297"/>
              </a:buClr>
              <a:buSzPts val="1800"/>
              <a:buNone/>
              <a:defRPr/>
            </a:lvl2pPr>
            <a:lvl3pPr lvl="2" rtl="0" algn="ctr">
              <a:lnSpc>
                <a:spcPct val="100000"/>
              </a:lnSpc>
              <a:spcBef>
                <a:spcPts val="0"/>
              </a:spcBef>
              <a:spcAft>
                <a:spcPts val="0"/>
              </a:spcAft>
              <a:buClr>
                <a:srgbClr val="00B297"/>
              </a:buClr>
              <a:buSzPts val="1800"/>
              <a:buNone/>
              <a:defRPr/>
            </a:lvl3pPr>
            <a:lvl4pPr lvl="3" rtl="0" algn="ctr">
              <a:lnSpc>
                <a:spcPct val="100000"/>
              </a:lnSpc>
              <a:spcBef>
                <a:spcPts val="0"/>
              </a:spcBef>
              <a:spcAft>
                <a:spcPts val="0"/>
              </a:spcAft>
              <a:buClr>
                <a:srgbClr val="00B297"/>
              </a:buClr>
              <a:buSzPts val="1800"/>
              <a:buNone/>
              <a:defRPr/>
            </a:lvl4pPr>
            <a:lvl5pPr lvl="4" rtl="0" algn="ctr">
              <a:lnSpc>
                <a:spcPct val="100000"/>
              </a:lnSpc>
              <a:spcBef>
                <a:spcPts val="0"/>
              </a:spcBef>
              <a:spcAft>
                <a:spcPts val="0"/>
              </a:spcAft>
              <a:buClr>
                <a:srgbClr val="00B297"/>
              </a:buClr>
              <a:buSzPts val="1800"/>
              <a:buNone/>
              <a:defRPr/>
            </a:lvl5pPr>
            <a:lvl6pPr lvl="5" rtl="0" algn="ctr">
              <a:lnSpc>
                <a:spcPct val="100000"/>
              </a:lnSpc>
              <a:spcBef>
                <a:spcPts val="0"/>
              </a:spcBef>
              <a:spcAft>
                <a:spcPts val="0"/>
              </a:spcAft>
              <a:buClr>
                <a:srgbClr val="00B297"/>
              </a:buClr>
              <a:buSzPts val="1800"/>
              <a:buNone/>
              <a:defRPr/>
            </a:lvl6pPr>
            <a:lvl7pPr lvl="6" rtl="0" algn="ctr">
              <a:lnSpc>
                <a:spcPct val="100000"/>
              </a:lnSpc>
              <a:spcBef>
                <a:spcPts val="0"/>
              </a:spcBef>
              <a:spcAft>
                <a:spcPts val="0"/>
              </a:spcAft>
              <a:buClr>
                <a:srgbClr val="00B297"/>
              </a:buClr>
              <a:buSzPts val="1800"/>
              <a:buNone/>
              <a:defRPr/>
            </a:lvl7pPr>
            <a:lvl8pPr lvl="7" rtl="0" algn="ctr">
              <a:lnSpc>
                <a:spcPct val="100000"/>
              </a:lnSpc>
              <a:spcBef>
                <a:spcPts val="0"/>
              </a:spcBef>
              <a:spcAft>
                <a:spcPts val="0"/>
              </a:spcAft>
              <a:buClr>
                <a:srgbClr val="00B297"/>
              </a:buClr>
              <a:buSzPts val="1800"/>
              <a:buNone/>
              <a:defRPr/>
            </a:lvl8pPr>
            <a:lvl9pPr lvl="8" rtl="0" algn="ctr">
              <a:lnSpc>
                <a:spcPct val="100000"/>
              </a:lnSpc>
              <a:spcBef>
                <a:spcPts val="0"/>
              </a:spcBef>
              <a:spcAft>
                <a:spcPts val="0"/>
              </a:spcAft>
              <a:buClr>
                <a:srgbClr val="00B297"/>
              </a:buClr>
              <a:buSzPts val="1800"/>
              <a:buNone/>
              <a:defRPr/>
            </a:lvl9pPr>
          </a:lstStyle>
          <a:p/>
        </p:txBody>
      </p:sp>
      <p:pic>
        <p:nvPicPr>
          <p:cNvPr descr="pasted-image.pdf" id="421" name="Google Shape;421;gd88c72ec66_0_118"/>
          <p:cNvPicPr preferRelativeResize="0"/>
          <p:nvPr/>
        </p:nvPicPr>
        <p:blipFill rotWithShape="1">
          <a:blip r:embed="rId2">
            <a:alphaModFix/>
          </a:blip>
          <a:srcRect b="0" l="0" r="0" t="0"/>
          <a:stretch/>
        </p:blipFill>
        <p:spPr>
          <a:xfrm>
            <a:off x="6784933" y="1137926"/>
            <a:ext cx="189836" cy="1919173"/>
          </a:xfrm>
          <a:prstGeom prst="rect">
            <a:avLst/>
          </a:prstGeom>
          <a:noFill/>
          <a:ln>
            <a:noFill/>
          </a:ln>
        </p:spPr>
      </p:pic>
      <p:sp>
        <p:nvSpPr>
          <p:cNvPr id="422" name="Google Shape;422;gd88c72ec66_0_118"/>
          <p:cNvSpPr txBox="1"/>
          <p:nvPr>
            <p:ph idx="12" type="sldNum"/>
          </p:nvPr>
        </p:nvSpPr>
        <p:spPr>
          <a:xfrm>
            <a:off x="8661667" y="9251950"/>
            <a:ext cx="394200" cy="390000"/>
          </a:xfrm>
          <a:prstGeom prst="rect">
            <a:avLst/>
          </a:prstGeom>
          <a:noFill/>
          <a:ln>
            <a:noFill/>
          </a:ln>
        </p:spPr>
        <p:txBody>
          <a:bodyPr anchorCtr="0" anchor="t" bIns="50800" lIns="50800" spcFirstLastPara="1" rIns="50800" wrap="square" tIns="50800">
            <a:spAutoFit/>
          </a:bodyPr>
          <a:lstStyle>
            <a:lvl1pPr indent="0" lvl="0" marL="0" rtl="0" algn="l">
              <a:lnSpc>
                <a:spcPct val="100000"/>
              </a:lnSpc>
              <a:spcBef>
                <a:spcPts val="0"/>
              </a:spcBef>
              <a:spcAft>
                <a:spcPts val="0"/>
              </a:spcAft>
              <a:buNone/>
              <a:defRPr/>
            </a:lvl1pPr>
            <a:lvl2pPr indent="0" lvl="1" marL="0" rtl="0" algn="l">
              <a:lnSpc>
                <a:spcPct val="100000"/>
              </a:lnSpc>
              <a:spcBef>
                <a:spcPts val="0"/>
              </a:spcBef>
              <a:spcAft>
                <a:spcPts val="0"/>
              </a:spcAft>
              <a:buNone/>
              <a:defRPr/>
            </a:lvl2pPr>
            <a:lvl3pPr indent="0" lvl="2" marL="0" rtl="0" algn="l">
              <a:lnSpc>
                <a:spcPct val="100000"/>
              </a:lnSpc>
              <a:spcBef>
                <a:spcPts val="0"/>
              </a:spcBef>
              <a:spcAft>
                <a:spcPts val="0"/>
              </a:spcAft>
              <a:buNone/>
              <a:defRPr/>
            </a:lvl3pPr>
            <a:lvl4pPr indent="0" lvl="3" marL="0" rtl="0" algn="l">
              <a:lnSpc>
                <a:spcPct val="100000"/>
              </a:lnSpc>
              <a:spcBef>
                <a:spcPts val="0"/>
              </a:spcBef>
              <a:spcAft>
                <a:spcPts val="0"/>
              </a:spcAft>
              <a:buNone/>
              <a:defRPr/>
            </a:lvl4pPr>
            <a:lvl5pPr indent="0" lvl="4" marL="0" rtl="0" algn="l">
              <a:lnSpc>
                <a:spcPct val="100000"/>
              </a:lnSpc>
              <a:spcBef>
                <a:spcPts val="0"/>
              </a:spcBef>
              <a:spcAft>
                <a:spcPts val="0"/>
              </a:spcAft>
              <a:buNone/>
              <a:defRPr/>
            </a:lvl5pPr>
            <a:lvl6pPr indent="0" lvl="5" marL="0" rtl="0" algn="l">
              <a:lnSpc>
                <a:spcPct val="100000"/>
              </a:lnSpc>
              <a:spcBef>
                <a:spcPts val="0"/>
              </a:spcBef>
              <a:spcAft>
                <a:spcPts val="0"/>
              </a:spcAft>
              <a:buNone/>
              <a:defRPr/>
            </a:lvl6pPr>
            <a:lvl7pPr indent="0" lvl="6" marL="0" rtl="0" algn="l">
              <a:lnSpc>
                <a:spcPct val="100000"/>
              </a:lnSpc>
              <a:spcBef>
                <a:spcPts val="0"/>
              </a:spcBef>
              <a:spcAft>
                <a:spcPts val="0"/>
              </a:spcAft>
              <a:buNone/>
              <a:defRPr/>
            </a:lvl7pPr>
            <a:lvl8pPr indent="0" lvl="7" marL="0" rtl="0" algn="l">
              <a:lnSpc>
                <a:spcPct val="100000"/>
              </a:lnSpc>
              <a:spcBef>
                <a:spcPts val="0"/>
              </a:spcBef>
              <a:spcAft>
                <a:spcPts val="0"/>
              </a:spcAft>
              <a:buNone/>
              <a:defRPr/>
            </a:lvl8pPr>
            <a:lvl9pPr indent="0" lvl="8" marL="0" rtl="0" algn="l">
              <a:lnSpc>
                <a:spcPct val="100000"/>
              </a:lnSpc>
              <a:spcBef>
                <a:spcPts val="0"/>
              </a:spcBef>
              <a:spcAft>
                <a:spcPts val="0"/>
              </a:spcAft>
              <a:buNone/>
              <a:defRPr/>
            </a:lvl9pPr>
          </a:lstStyle>
          <a:p>
            <a:pPr indent="0" lvl="0" marL="0" rtl="0" algn="l">
              <a:spcBef>
                <a:spcPts val="0"/>
              </a:spcBef>
              <a:spcAft>
                <a:spcPts val="0"/>
              </a:spcAft>
              <a:buNone/>
            </a:pPr>
            <a:fld id="{00000000-1234-1234-1234-123412341234}" type="slidenum">
              <a:rPr lang="pt-BR"/>
              <a:t>‹#›</a:t>
            </a:fld>
            <a:endParaRPr/>
          </a:p>
        </p:txBody>
      </p:sp>
      <p:pic>
        <p:nvPicPr>
          <p:cNvPr descr="pasted-image.pdf" id="423" name="Google Shape;423;gd88c72ec66_0_118"/>
          <p:cNvPicPr preferRelativeResize="0"/>
          <p:nvPr/>
        </p:nvPicPr>
        <p:blipFill rotWithShape="1">
          <a:blip r:embed="rId3">
            <a:alphaModFix/>
          </a:blip>
          <a:srcRect b="0" l="0" r="0" t="0"/>
          <a:stretch/>
        </p:blipFill>
        <p:spPr>
          <a:xfrm>
            <a:off x="476628" y="683369"/>
            <a:ext cx="5870575" cy="2513867"/>
          </a:xfrm>
          <a:prstGeom prst="rect">
            <a:avLst/>
          </a:prstGeom>
          <a:noFill/>
          <a:ln>
            <a:noFill/>
          </a:ln>
        </p:spPr>
      </p:pic>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p:cSld name="Title &amp; Subtitle">
    <p:spTree>
      <p:nvGrpSpPr>
        <p:cNvPr id="424" name="Shape 424"/>
        <p:cNvGrpSpPr/>
        <p:nvPr/>
      </p:nvGrpSpPr>
      <p:grpSpPr>
        <a:xfrm>
          <a:off x="0" y="0"/>
          <a:ext cx="0" cy="0"/>
          <a:chOff x="0" y="0"/>
          <a:chExt cx="0" cy="0"/>
        </a:xfrm>
      </p:grpSpPr>
      <p:sp>
        <p:nvSpPr>
          <p:cNvPr id="425" name="Google Shape;425;gd88c72ec66_0_123"/>
          <p:cNvSpPr txBox="1"/>
          <p:nvPr>
            <p:ph type="title"/>
          </p:nvPr>
        </p:nvSpPr>
        <p:spPr>
          <a:xfrm>
            <a:off x="392704" y="70423"/>
            <a:ext cx="13953600" cy="1130400"/>
          </a:xfrm>
          <a:prstGeom prst="rect">
            <a:avLst/>
          </a:prstGeom>
          <a:noFill/>
          <a:ln>
            <a:noFill/>
          </a:ln>
        </p:spPr>
        <p:txBody>
          <a:bodyPr anchorCtr="0" anchor="t" bIns="50800" lIns="50800" spcFirstLastPara="1" rIns="50800" wrap="square" tIns="50800">
            <a:normAutofit/>
          </a:bodyPr>
          <a:lstStyle>
            <a:lvl1pPr lvl="0" rtl="0" algn="l">
              <a:lnSpc>
                <a:spcPct val="100000"/>
              </a:lnSpc>
              <a:spcBef>
                <a:spcPts val="0"/>
              </a:spcBef>
              <a:spcAft>
                <a:spcPts val="0"/>
              </a:spcAft>
              <a:buClr>
                <a:srgbClr val="00B297"/>
              </a:buClr>
              <a:buSzPts val="1800"/>
              <a:buNone/>
              <a:defRPr/>
            </a:lvl1pPr>
            <a:lvl2pPr lvl="1" rtl="0" algn="ctr">
              <a:lnSpc>
                <a:spcPct val="100000"/>
              </a:lnSpc>
              <a:spcBef>
                <a:spcPts val="0"/>
              </a:spcBef>
              <a:spcAft>
                <a:spcPts val="0"/>
              </a:spcAft>
              <a:buClr>
                <a:srgbClr val="00B297"/>
              </a:buClr>
              <a:buSzPts val="1800"/>
              <a:buNone/>
              <a:defRPr/>
            </a:lvl2pPr>
            <a:lvl3pPr lvl="2" rtl="0" algn="ctr">
              <a:lnSpc>
                <a:spcPct val="100000"/>
              </a:lnSpc>
              <a:spcBef>
                <a:spcPts val="0"/>
              </a:spcBef>
              <a:spcAft>
                <a:spcPts val="0"/>
              </a:spcAft>
              <a:buClr>
                <a:srgbClr val="00B297"/>
              </a:buClr>
              <a:buSzPts val="1800"/>
              <a:buNone/>
              <a:defRPr/>
            </a:lvl3pPr>
            <a:lvl4pPr lvl="3" rtl="0" algn="ctr">
              <a:lnSpc>
                <a:spcPct val="100000"/>
              </a:lnSpc>
              <a:spcBef>
                <a:spcPts val="0"/>
              </a:spcBef>
              <a:spcAft>
                <a:spcPts val="0"/>
              </a:spcAft>
              <a:buClr>
                <a:srgbClr val="00B297"/>
              </a:buClr>
              <a:buSzPts val="1800"/>
              <a:buNone/>
              <a:defRPr/>
            </a:lvl4pPr>
            <a:lvl5pPr lvl="4" rtl="0" algn="ctr">
              <a:lnSpc>
                <a:spcPct val="100000"/>
              </a:lnSpc>
              <a:spcBef>
                <a:spcPts val="0"/>
              </a:spcBef>
              <a:spcAft>
                <a:spcPts val="0"/>
              </a:spcAft>
              <a:buClr>
                <a:srgbClr val="00B297"/>
              </a:buClr>
              <a:buSzPts val="1800"/>
              <a:buNone/>
              <a:defRPr/>
            </a:lvl5pPr>
            <a:lvl6pPr lvl="5" rtl="0" algn="ctr">
              <a:lnSpc>
                <a:spcPct val="100000"/>
              </a:lnSpc>
              <a:spcBef>
                <a:spcPts val="0"/>
              </a:spcBef>
              <a:spcAft>
                <a:spcPts val="0"/>
              </a:spcAft>
              <a:buClr>
                <a:srgbClr val="00B297"/>
              </a:buClr>
              <a:buSzPts val="1800"/>
              <a:buNone/>
              <a:defRPr/>
            </a:lvl6pPr>
            <a:lvl7pPr lvl="6" rtl="0" algn="ctr">
              <a:lnSpc>
                <a:spcPct val="100000"/>
              </a:lnSpc>
              <a:spcBef>
                <a:spcPts val="0"/>
              </a:spcBef>
              <a:spcAft>
                <a:spcPts val="0"/>
              </a:spcAft>
              <a:buClr>
                <a:srgbClr val="00B297"/>
              </a:buClr>
              <a:buSzPts val="1800"/>
              <a:buNone/>
              <a:defRPr/>
            </a:lvl7pPr>
            <a:lvl8pPr lvl="7" rtl="0" algn="ctr">
              <a:lnSpc>
                <a:spcPct val="100000"/>
              </a:lnSpc>
              <a:spcBef>
                <a:spcPts val="0"/>
              </a:spcBef>
              <a:spcAft>
                <a:spcPts val="0"/>
              </a:spcAft>
              <a:buClr>
                <a:srgbClr val="00B297"/>
              </a:buClr>
              <a:buSzPts val="1800"/>
              <a:buNone/>
              <a:defRPr/>
            </a:lvl8pPr>
            <a:lvl9pPr lvl="8" rtl="0" algn="ctr">
              <a:lnSpc>
                <a:spcPct val="100000"/>
              </a:lnSpc>
              <a:spcBef>
                <a:spcPts val="0"/>
              </a:spcBef>
              <a:spcAft>
                <a:spcPts val="0"/>
              </a:spcAft>
              <a:buClr>
                <a:srgbClr val="00B297"/>
              </a:buClr>
              <a:buSzPts val="1800"/>
              <a:buNone/>
              <a:defRPr/>
            </a:lvl9pPr>
          </a:lstStyle>
          <a:p/>
        </p:txBody>
      </p:sp>
      <p:sp>
        <p:nvSpPr>
          <p:cNvPr id="426" name="Google Shape;426;gd88c72ec66_0_123"/>
          <p:cNvSpPr txBox="1"/>
          <p:nvPr>
            <p:ph idx="1" type="body"/>
          </p:nvPr>
        </p:nvSpPr>
        <p:spPr>
          <a:xfrm>
            <a:off x="1231991" y="1200723"/>
            <a:ext cx="13953600" cy="4831500"/>
          </a:xfrm>
          <a:prstGeom prst="rect">
            <a:avLst/>
          </a:prstGeom>
          <a:noFill/>
          <a:ln>
            <a:noFill/>
          </a:ln>
        </p:spPr>
        <p:txBody>
          <a:bodyPr anchorCtr="0" anchor="t" bIns="50800" lIns="50800" spcFirstLastPara="1" rIns="50800" wrap="square" tIns="50800">
            <a:normAutofit/>
          </a:bodyPr>
          <a:lstStyle>
            <a:lvl1pPr indent="-228600" lvl="0" marL="457200" rtl="0" algn="l">
              <a:lnSpc>
                <a:spcPct val="100000"/>
              </a:lnSpc>
              <a:spcBef>
                <a:spcPts val="2667"/>
              </a:spcBef>
              <a:spcAft>
                <a:spcPts val="0"/>
              </a:spcAft>
              <a:buClr>
                <a:srgbClr val="292929"/>
              </a:buClr>
              <a:buSzPts val="4000"/>
              <a:buFont typeface="Open Sans"/>
              <a:buNone/>
              <a:defRPr/>
            </a:lvl1pPr>
            <a:lvl2pPr indent="-228600" lvl="1" marL="914400" rtl="0" algn="l">
              <a:lnSpc>
                <a:spcPct val="100000"/>
              </a:lnSpc>
              <a:spcBef>
                <a:spcPts val="2667"/>
              </a:spcBef>
              <a:spcAft>
                <a:spcPts val="0"/>
              </a:spcAft>
              <a:buClr>
                <a:srgbClr val="292929"/>
              </a:buClr>
              <a:buSzPts val="4000"/>
              <a:buFont typeface="Open Sans"/>
              <a:buNone/>
              <a:defRPr/>
            </a:lvl2pPr>
            <a:lvl3pPr indent="-228600" lvl="2" marL="1371600" rtl="0" algn="l">
              <a:lnSpc>
                <a:spcPct val="100000"/>
              </a:lnSpc>
              <a:spcBef>
                <a:spcPts val="2667"/>
              </a:spcBef>
              <a:spcAft>
                <a:spcPts val="0"/>
              </a:spcAft>
              <a:buClr>
                <a:srgbClr val="292929"/>
              </a:buClr>
              <a:buSzPts val="4000"/>
              <a:buFont typeface="Open Sans"/>
              <a:buNone/>
              <a:defRPr/>
            </a:lvl3pPr>
            <a:lvl4pPr indent="-228600" lvl="3" marL="1828800" rtl="0" algn="l">
              <a:lnSpc>
                <a:spcPct val="100000"/>
              </a:lnSpc>
              <a:spcBef>
                <a:spcPts val="2667"/>
              </a:spcBef>
              <a:spcAft>
                <a:spcPts val="0"/>
              </a:spcAft>
              <a:buClr>
                <a:srgbClr val="292929"/>
              </a:buClr>
              <a:buSzPts val="4000"/>
              <a:buFont typeface="Open Sans"/>
              <a:buNone/>
              <a:defRPr/>
            </a:lvl4pPr>
            <a:lvl5pPr indent="-228600" lvl="4" marL="2286000" rtl="0" algn="l">
              <a:lnSpc>
                <a:spcPct val="100000"/>
              </a:lnSpc>
              <a:spcBef>
                <a:spcPts val="2667"/>
              </a:spcBef>
              <a:spcAft>
                <a:spcPts val="0"/>
              </a:spcAft>
              <a:buClr>
                <a:srgbClr val="292929"/>
              </a:buClr>
              <a:buSzPts val="4000"/>
              <a:buFont typeface="Open Sans"/>
              <a:buNone/>
              <a:defRPr/>
            </a:lvl5pPr>
            <a:lvl6pPr indent="-314325" lvl="5" marL="2743200" rtl="0" algn="ctr">
              <a:lnSpc>
                <a:spcPct val="100000"/>
              </a:lnSpc>
              <a:spcBef>
                <a:spcPts val="2667"/>
              </a:spcBef>
              <a:spcAft>
                <a:spcPts val="0"/>
              </a:spcAft>
              <a:buClr>
                <a:srgbClr val="676767"/>
              </a:buClr>
              <a:buSzPts val="1350"/>
              <a:buChar char="•"/>
              <a:defRPr/>
            </a:lvl6pPr>
            <a:lvl7pPr indent="-314325" lvl="6" marL="3200400" rtl="0" algn="ctr">
              <a:lnSpc>
                <a:spcPct val="100000"/>
              </a:lnSpc>
              <a:spcBef>
                <a:spcPts val="2667"/>
              </a:spcBef>
              <a:spcAft>
                <a:spcPts val="0"/>
              </a:spcAft>
              <a:buClr>
                <a:srgbClr val="676767"/>
              </a:buClr>
              <a:buSzPts val="1350"/>
              <a:buChar char="•"/>
              <a:defRPr/>
            </a:lvl7pPr>
            <a:lvl8pPr indent="-314325" lvl="7" marL="3657600" rtl="0" algn="ctr">
              <a:lnSpc>
                <a:spcPct val="100000"/>
              </a:lnSpc>
              <a:spcBef>
                <a:spcPts val="2667"/>
              </a:spcBef>
              <a:spcAft>
                <a:spcPts val="0"/>
              </a:spcAft>
              <a:buClr>
                <a:srgbClr val="676767"/>
              </a:buClr>
              <a:buSzPts val="1350"/>
              <a:buChar char="•"/>
              <a:defRPr/>
            </a:lvl8pPr>
            <a:lvl9pPr indent="-314325" lvl="8" marL="4114800" rtl="0" algn="ctr">
              <a:lnSpc>
                <a:spcPct val="100000"/>
              </a:lnSpc>
              <a:spcBef>
                <a:spcPts val="2667"/>
              </a:spcBef>
              <a:spcAft>
                <a:spcPts val="0"/>
              </a:spcAft>
              <a:buClr>
                <a:srgbClr val="676767"/>
              </a:buClr>
              <a:buSzPts val="1350"/>
              <a:buChar char="•"/>
              <a:defRPr/>
            </a:lvl9pPr>
          </a:lstStyle>
          <a:p/>
        </p:txBody>
      </p:sp>
      <p:sp>
        <p:nvSpPr>
          <p:cNvPr id="427" name="Google Shape;427;gd88c72ec66_0_123"/>
          <p:cNvSpPr txBox="1"/>
          <p:nvPr>
            <p:ph idx="12" type="sldNum"/>
          </p:nvPr>
        </p:nvSpPr>
        <p:spPr>
          <a:xfrm>
            <a:off x="3390428" y="8809567"/>
            <a:ext cx="394200" cy="390000"/>
          </a:xfrm>
          <a:prstGeom prst="rect">
            <a:avLst/>
          </a:prstGeom>
          <a:noFill/>
          <a:ln>
            <a:noFill/>
          </a:ln>
        </p:spPr>
        <p:txBody>
          <a:bodyPr anchorCtr="0" anchor="t" bIns="50800" lIns="50800" spcFirstLastPara="1" rIns="50800" wrap="square" tIns="50800">
            <a:spAutoFit/>
          </a:bodyPr>
          <a:lstStyle>
            <a:lvl1pPr indent="0" lvl="0" marL="0" rtl="0" algn="l">
              <a:lnSpc>
                <a:spcPct val="100000"/>
              </a:lnSpc>
              <a:spcBef>
                <a:spcPts val="0"/>
              </a:spcBef>
              <a:spcAft>
                <a:spcPts val="0"/>
              </a:spcAft>
              <a:buNone/>
              <a:defRPr/>
            </a:lvl1pPr>
            <a:lvl2pPr indent="0" lvl="1" marL="0" rtl="0" algn="l">
              <a:lnSpc>
                <a:spcPct val="100000"/>
              </a:lnSpc>
              <a:spcBef>
                <a:spcPts val="0"/>
              </a:spcBef>
              <a:spcAft>
                <a:spcPts val="0"/>
              </a:spcAft>
              <a:buNone/>
              <a:defRPr/>
            </a:lvl2pPr>
            <a:lvl3pPr indent="0" lvl="2" marL="0" rtl="0" algn="l">
              <a:lnSpc>
                <a:spcPct val="100000"/>
              </a:lnSpc>
              <a:spcBef>
                <a:spcPts val="0"/>
              </a:spcBef>
              <a:spcAft>
                <a:spcPts val="0"/>
              </a:spcAft>
              <a:buNone/>
              <a:defRPr/>
            </a:lvl3pPr>
            <a:lvl4pPr indent="0" lvl="3" marL="0" rtl="0" algn="l">
              <a:lnSpc>
                <a:spcPct val="100000"/>
              </a:lnSpc>
              <a:spcBef>
                <a:spcPts val="0"/>
              </a:spcBef>
              <a:spcAft>
                <a:spcPts val="0"/>
              </a:spcAft>
              <a:buNone/>
              <a:defRPr/>
            </a:lvl4pPr>
            <a:lvl5pPr indent="0" lvl="4" marL="0" rtl="0" algn="l">
              <a:lnSpc>
                <a:spcPct val="100000"/>
              </a:lnSpc>
              <a:spcBef>
                <a:spcPts val="0"/>
              </a:spcBef>
              <a:spcAft>
                <a:spcPts val="0"/>
              </a:spcAft>
              <a:buNone/>
              <a:defRPr/>
            </a:lvl5pPr>
            <a:lvl6pPr indent="0" lvl="5" marL="0" rtl="0" algn="l">
              <a:lnSpc>
                <a:spcPct val="100000"/>
              </a:lnSpc>
              <a:spcBef>
                <a:spcPts val="0"/>
              </a:spcBef>
              <a:spcAft>
                <a:spcPts val="0"/>
              </a:spcAft>
              <a:buNone/>
              <a:defRPr/>
            </a:lvl6pPr>
            <a:lvl7pPr indent="0" lvl="6" marL="0" rtl="0" algn="l">
              <a:lnSpc>
                <a:spcPct val="100000"/>
              </a:lnSpc>
              <a:spcBef>
                <a:spcPts val="0"/>
              </a:spcBef>
              <a:spcAft>
                <a:spcPts val="0"/>
              </a:spcAft>
              <a:buNone/>
              <a:defRPr/>
            </a:lvl7pPr>
            <a:lvl8pPr indent="0" lvl="7" marL="0" rtl="0" algn="l">
              <a:lnSpc>
                <a:spcPct val="100000"/>
              </a:lnSpc>
              <a:spcBef>
                <a:spcPts val="0"/>
              </a:spcBef>
              <a:spcAft>
                <a:spcPts val="0"/>
              </a:spcAft>
              <a:buNone/>
              <a:defRPr/>
            </a:lvl8pPr>
            <a:lvl9pPr indent="0" lvl="8" marL="0" rtl="0" algn="l">
              <a:lnSpc>
                <a:spcPct val="100000"/>
              </a:lnSpc>
              <a:spcBef>
                <a:spcPts val="0"/>
              </a:spcBef>
              <a:spcAft>
                <a:spcPts val="0"/>
              </a:spcAft>
              <a:buNone/>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and text">
  <p:cSld name="Photo and text">
    <p:spTree>
      <p:nvGrpSpPr>
        <p:cNvPr id="428" name="Shape 428"/>
        <p:cNvGrpSpPr/>
        <p:nvPr/>
      </p:nvGrpSpPr>
      <p:grpSpPr>
        <a:xfrm>
          <a:off x="0" y="0"/>
          <a:ext cx="0" cy="0"/>
          <a:chOff x="0" y="0"/>
          <a:chExt cx="0" cy="0"/>
        </a:xfrm>
      </p:grpSpPr>
      <p:sp>
        <p:nvSpPr>
          <p:cNvPr id="429" name="Google Shape;429;gd88c72ec66_0_127"/>
          <p:cNvSpPr/>
          <p:nvPr>
            <p:ph idx="2" type="pic"/>
          </p:nvPr>
        </p:nvSpPr>
        <p:spPr>
          <a:xfrm>
            <a:off x="10576732" y="-1"/>
            <a:ext cx="6795600" cy="9753600"/>
          </a:xfrm>
          <a:prstGeom prst="rect">
            <a:avLst/>
          </a:prstGeom>
          <a:noFill/>
          <a:ln>
            <a:noFill/>
          </a:ln>
        </p:spPr>
        <p:txBody>
          <a:bodyPr anchorCtr="0" anchor="t" bIns="50800" lIns="50800" spcFirstLastPara="1" rIns="50800" wrap="square" tIns="50800">
            <a:noAutofit/>
          </a:bodyPr>
          <a:lstStyle>
            <a:lvl1pPr lvl="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1pPr>
            <a:lvl2pPr lvl="1"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2pPr>
            <a:lvl3pPr lvl="2"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3pPr>
            <a:lvl4pPr lvl="3"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4pPr>
            <a:lvl5pPr lvl="4"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5pPr>
            <a:lvl6pPr lvl="5"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6pPr>
            <a:lvl7pPr lvl="6"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7pPr>
            <a:lvl8pPr lvl="7"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8pPr>
            <a:lvl9pPr lvl="8"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9pPr>
          </a:lstStyle>
          <a:p/>
        </p:txBody>
      </p:sp>
      <p:sp>
        <p:nvSpPr>
          <p:cNvPr id="430" name="Google Shape;430;gd88c72ec66_0_127"/>
          <p:cNvSpPr txBox="1"/>
          <p:nvPr>
            <p:ph type="title"/>
          </p:nvPr>
        </p:nvSpPr>
        <p:spPr>
          <a:xfrm>
            <a:off x="1270039" y="635000"/>
            <a:ext cx="9117600" cy="1988700"/>
          </a:xfrm>
          <a:prstGeom prst="rect">
            <a:avLst/>
          </a:prstGeom>
          <a:noFill/>
          <a:ln>
            <a:noFill/>
          </a:ln>
        </p:spPr>
        <p:txBody>
          <a:bodyPr anchorCtr="0" anchor="t" bIns="50800" lIns="50800" spcFirstLastPara="1" rIns="50800" wrap="square" tIns="50800">
            <a:normAutofit/>
          </a:bodyPr>
          <a:lstStyle>
            <a:lvl1pPr lvl="0" rtl="0" algn="l">
              <a:lnSpc>
                <a:spcPct val="100000"/>
              </a:lnSpc>
              <a:spcBef>
                <a:spcPts val="0"/>
              </a:spcBef>
              <a:spcAft>
                <a:spcPts val="0"/>
              </a:spcAft>
              <a:buClr>
                <a:srgbClr val="00B297"/>
              </a:buClr>
              <a:buSzPts val="1800"/>
              <a:buNone/>
              <a:defRPr/>
            </a:lvl1pPr>
            <a:lvl2pPr lvl="1" rtl="0" algn="ctr">
              <a:lnSpc>
                <a:spcPct val="100000"/>
              </a:lnSpc>
              <a:spcBef>
                <a:spcPts val="0"/>
              </a:spcBef>
              <a:spcAft>
                <a:spcPts val="0"/>
              </a:spcAft>
              <a:buClr>
                <a:srgbClr val="00B297"/>
              </a:buClr>
              <a:buSzPts val="1800"/>
              <a:buNone/>
              <a:defRPr/>
            </a:lvl2pPr>
            <a:lvl3pPr lvl="2" rtl="0" algn="ctr">
              <a:lnSpc>
                <a:spcPct val="100000"/>
              </a:lnSpc>
              <a:spcBef>
                <a:spcPts val="0"/>
              </a:spcBef>
              <a:spcAft>
                <a:spcPts val="0"/>
              </a:spcAft>
              <a:buClr>
                <a:srgbClr val="00B297"/>
              </a:buClr>
              <a:buSzPts val="1800"/>
              <a:buNone/>
              <a:defRPr/>
            </a:lvl3pPr>
            <a:lvl4pPr lvl="3" rtl="0" algn="ctr">
              <a:lnSpc>
                <a:spcPct val="100000"/>
              </a:lnSpc>
              <a:spcBef>
                <a:spcPts val="0"/>
              </a:spcBef>
              <a:spcAft>
                <a:spcPts val="0"/>
              </a:spcAft>
              <a:buClr>
                <a:srgbClr val="00B297"/>
              </a:buClr>
              <a:buSzPts val="1800"/>
              <a:buNone/>
              <a:defRPr/>
            </a:lvl4pPr>
            <a:lvl5pPr lvl="4" rtl="0" algn="ctr">
              <a:lnSpc>
                <a:spcPct val="100000"/>
              </a:lnSpc>
              <a:spcBef>
                <a:spcPts val="0"/>
              </a:spcBef>
              <a:spcAft>
                <a:spcPts val="0"/>
              </a:spcAft>
              <a:buClr>
                <a:srgbClr val="00B297"/>
              </a:buClr>
              <a:buSzPts val="1800"/>
              <a:buNone/>
              <a:defRPr/>
            </a:lvl5pPr>
            <a:lvl6pPr lvl="5" rtl="0" algn="ctr">
              <a:lnSpc>
                <a:spcPct val="100000"/>
              </a:lnSpc>
              <a:spcBef>
                <a:spcPts val="0"/>
              </a:spcBef>
              <a:spcAft>
                <a:spcPts val="0"/>
              </a:spcAft>
              <a:buClr>
                <a:srgbClr val="00B297"/>
              </a:buClr>
              <a:buSzPts val="1800"/>
              <a:buNone/>
              <a:defRPr/>
            </a:lvl6pPr>
            <a:lvl7pPr lvl="6" rtl="0" algn="ctr">
              <a:lnSpc>
                <a:spcPct val="100000"/>
              </a:lnSpc>
              <a:spcBef>
                <a:spcPts val="0"/>
              </a:spcBef>
              <a:spcAft>
                <a:spcPts val="0"/>
              </a:spcAft>
              <a:buClr>
                <a:srgbClr val="00B297"/>
              </a:buClr>
              <a:buSzPts val="1800"/>
              <a:buNone/>
              <a:defRPr/>
            </a:lvl7pPr>
            <a:lvl8pPr lvl="7" rtl="0" algn="ctr">
              <a:lnSpc>
                <a:spcPct val="100000"/>
              </a:lnSpc>
              <a:spcBef>
                <a:spcPts val="0"/>
              </a:spcBef>
              <a:spcAft>
                <a:spcPts val="0"/>
              </a:spcAft>
              <a:buClr>
                <a:srgbClr val="00B297"/>
              </a:buClr>
              <a:buSzPts val="1800"/>
              <a:buNone/>
              <a:defRPr/>
            </a:lvl8pPr>
            <a:lvl9pPr lvl="8" rtl="0" algn="ctr">
              <a:lnSpc>
                <a:spcPct val="100000"/>
              </a:lnSpc>
              <a:spcBef>
                <a:spcPts val="0"/>
              </a:spcBef>
              <a:spcAft>
                <a:spcPts val="0"/>
              </a:spcAft>
              <a:buClr>
                <a:srgbClr val="00B297"/>
              </a:buClr>
              <a:buSzPts val="1800"/>
              <a:buNone/>
              <a:defRPr/>
            </a:lvl9pPr>
          </a:lstStyle>
          <a:p/>
        </p:txBody>
      </p:sp>
      <p:sp>
        <p:nvSpPr>
          <p:cNvPr id="431" name="Google Shape;431;gd88c72ec66_0_127"/>
          <p:cNvSpPr txBox="1"/>
          <p:nvPr>
            <p:ph idx="1" type="body"/>
          </p:nvPr>
        </p:nvSpPr>
        <p:spPr>
          <a:xfrm>
            <a:off x="1270039" y="2616200"/>
            <a:ext cx="9117600" cy="4267200"/>
          </a:xfrm>
          <a:prstGeom prst="rect">
            <a:avLst/>
          </a:prstGeom>
          <a:noFill/>
          <a:ln>
            <a:noFill/>
          </a:ln>
        </p:spPr>
        <p:txBody>
          <a:bodyPr anchorCtr="0" anchor="t" bIns="50800" lIns="50800" spcFirstLastPara="1" rIns="50800" wrap="square" tIns="50800">
            <a:normAutofit/>
          </a:bodyPr>
          <a:lstStyle>
            <a:lvl1pPr indent="-228600" lvl="0" marL="457200" rtl="0" algn="l">
              <a:lnSpc>
                <a:spcPct val="100000"/>
              </a:lnSpc>
              <a:spcBef>
                <a:spcPts val="2667"/>
              </a:spcBef>
              <a:spcAft>
                <a:spcPts val="0"/>
              </a:spcAft>
              <a:buClr>
                <a:srgbClr val="292929"/>
              </a:buClr>
              <a:buSzPts val="4000"/>
              <a:buFont typeface="Open Sans"/>
              <a:buNone/>
              <a:defRPr>
                <a:solidFill>
                  <a:srgbClr val="292929"/>
                </a:solidFill>
              </a:defRPr>
            </a:lvl1pPr>
            <a:lvl2pPr indent="-228600" lvl="1" marL="914400" rtl="0" algn="l">
              <a:lnSpc>
                <a:spcPct val="100000"/>
              </a:lnSpc>
              <a:spcBef>
                <a:spcPts val="2667"/>
              </a:spcBef>
              <a:spcAft>
                <a:spcPts val="0"/>
              </a:spcAft>
              <a:buClr>
                <a:srgbClr val="292929"/>
              </a:buClr>
              <a:buSzPts val="4000"/>
              <a:buFont typeface="Open Sans"/>
              <a:buNone/>
              <a:defRPr>
                <a:solidFill>
                  <a:srgbClr val="292929"/>
                </a:solidFill>
              </a:defRPr>
            </a:lvl2pPr>
            <a:lvl3pPr indent="-228600" lvl="2" marL="1371600" rtl="0" algn="l">
              <a:lnSpc>
                <a:spcPct val="100000"/>
              </a:lnSpc>
              <a:spcBef>
                <a:spcPts val="2667"/>
              </a:spcBef>
              <a:spcAft>
                <a:spcPts val="0"/>
              </a:spcAft>
              <a:buClr>
                <a:srgbClr val="292929"/>
              </a:buClr>
              <a:buSzPts val="4000"/>
              <a:buFont typeface="Open Sans"/>
              <a:buNone/>
              <a:defRPr>
                <a:solidFill>
                  <a:srgbClr val="292929"/>
                </a:solidFill>
              </a:defRPr>
            </a:lvl3pPr>
            <a:lvl4pPr indent="-228600" lvl="3" marL="1828800" rtl="0" algn="l">
              <a:lnSpc>
                <a:spcPct val="100000"/>
              </a:lnSpc>
              <a:spcBef>
                <a:spcPts val="2667"/>
              </a:spcBef>
              <a:spcAft>
                <a:spcPts val="0"/>
              </a:spcAft>
              <a:buClr>
                <a:srgbClr val="292929"/>
              </a:buClr>
              <a:buSzPts val="4000"/>
              <a:buFont typeface="Open Sans"/>
              <a:buNone/>
              <a:defRPr>
                <a:solidFill>
                  <a:srgbClr val="292929"/>
                </a:solidFill>
              </a:defRPr>
            </a:lvl4pPr>
            <a:lvl5pPr indent="-228600" lvl="4" marL="2286000" rtl="0" algn="l">
              <a:lnSpc>
                <a:spcPct val="100000"/>
              </a:lnSpc>
              <a:spcBef>
                <a:spcPts val="2667"/>
              </a:spcBef>
              <a:spcAft>
                <a:spcPts val="0"/>
              </a:spcAft>
              <a:buClr>
                <a:srgbClr val="292929"/>
              </a:buClr>
              <a:buSzPts val="4000"/>
              <a:buFont typeface="Open Sans"/>
              <a:buNone/>
              <a:defRPr>
                <a:solidFill>
                  <a:srgbClr val="292929"/>
                </a:solidFill>
              </a:defRPr>
            </a:lvl5pPr>
            <a:lvl6pPr indent="-314325" lvl="5" marL="2743200" rtl="0" algn="ctr">
              <a:lnSpc>
                <a:spcPct val="100000"/>
              </a:lnSpc>
              <a:spcBef>
                <a:spcPts val="2667"/>
              </a:spcBef>
              <a:spcAft>
                <a:spcPts val="0"/>
              </a:spcAft>
              <a:buClr>
                <a:srgbClr val="676767"/>
              </a:buClr>
              <a:buSzPts val="1350"/>
              <a:buChar char="•"/>
              <a:defRPr/>
            </a:lvl6pPr>
            <a:lvl7pPr indent="-314325" lvl="6" marL="3200400" rtl="0" algn="ctr">
              <a:lnSpc>
                <a:spcPct val="100000"/>
              </a:lnSpc>
              <a:spcBef>
                <a:spcPts val="2667"/>
              </a:spcBef>
              <a:spcAft>
                <a:spcPts val="0"/>
              </a:spcAft>
              <a:buClr>
                <a:srgbClr val="676767"/>
              </a:buClr>
              <a:buSzPts val="1350"/>
              <a:buChar char="•"/>
              <a:defRPr/>
            </a:lvl7pPr>
            <a:lvl8pPr indent="-314325" lvl="7" marL="3657600" rtl="0" algn="ctr">
              <a:lnSpc>
                <a:spcPct val="100000"/>
              </a:lnSpc>
              <a:spcBef>
                <a:spcPts val="2667"/>
              </a:spcBef>
              <a:spcAft>
                <a:spcPts val="0"/>
              </a:spcAft>
              <a:buClr>
                <a:srgbClr val="676767"/>
              </a:buClr>
              <a:buSzPts val="1350"/>
              <a:buChar char="•"/>
              <a:defRPr/>
            </a:lvl8pPr>
            <a:lvl9pPr indent="-314325" lvl="8" marL="4114800" rtl="0" algn="ctr">
              <a:lnSpc>
                <a:spcPct val="100000"/>
              </a:lnSpc>
              <a:spcBef>
                <a:spcPts val="2667"/>
              </a:spcBef>
              <a:spcAft>
                <a:spcPts val="0"/>
              </a:spcAft>
              <a:buClr>
                <a:srgbClr val="676767"/>
              </a:buClr>
              <a:buSzPts val="1350"/>
              <a:buChar char="•"/>
              <a:defRPr/>
            </a:lvl9pPr>
          </a:lstStyle>
          <a:p/>
        </p:txBody>
      </p:sp>
      <p:sp>
        <p:nvSpPr>
          <p:cNvPr id="432" name="Google Shape;432;gd88c72ec66_0_127"/>
          <p:cNvSpPr txBox="1"/>
          <p:nvPr>
            <p:ph idx="3" type="body"/>
          </p:nvPr>
        </p:nvSpPr>
        <p:spPr>
          <a:xfrm>
            <a:off x="9766340" y="9099807"/>
            <a:ext cx="6549600" cy="406500"/>
          </a:xfrm>
          <a:prstGeom prst="rect">
            <a:avLst/>
          </a:prstGeom>
          <a:noFill/>
          <a:ln>
            <a:noFill/>
          </a:ln>
        </p:spPr>
        <p:txBody>
          <a:bodyPr anchorCtr="0" anchor="t" bIns="50800" lIns="50800" spcFirstLastPara="1" rIns="50800" wrap="square" tIns="50800">
            <a:normAutofit/>
          </a:bodyPr>
          <a:lstStyle>
            <a:lvl1pPr indent="-228600" lvl="0" marL="457200" rtl="0" algn="l">
              <a:lnSpc>
                <a:spcPct val="100000"/>
              </a:lnSpc>
              <a:spcBef>
                <a:spcPts val="0"/>
              </a:spcBef>
              <a:spcAft>
                <a:spcPts val="0"/>
              </a:spcAft>
              <a:buClr>
                <a:srgbClr val="00A585"/>
              </a:buClr>
              <a:buSzPts val="4000"/>
              <a:buFont typeface="Open Sans"/>
              <a:buNone/>
              <a:defRPr b="1">
                <a:solidFill>
                  <a:srgbClr val="00A585"/>
                </a:solidFill>
                <a:latin typeface="Open Sans"/>
                <a:ea typeface="Open Sans"/>
                <a:cs typeface="Open Sans"/>
                <a:sym typeface="Open Sans"/>
              </a:defRPr>
            </a:lvl1pPr>
            <a:lvl2pPr indent="-314325" lvl="1" marL="914400" rtl="0" algn="l">
              <a:lnSpc>
                <a:spcPct val="100000"/>
              </a:lnSpc>
              <a:spcBef>
                <a:spcPts val="2667"/>
              </a:spcBef>
              <a:spcAft>
                <a:spcPts val="0"/>
              </a:spcAft>
              <a:buClr>
                <a:srgbClr val="292929"/>
              </a:buClr>
              <a:buSzPts val="1350"/>
              <a:buChar char="•"/>
              <a:defRPr/>
            </a:lvl2pPr>
            <a:lvl3pPr indent="-314325" lvl="2" marL="1371600" rtl="0" algn="l">
              <a:lnSpc>
                <a:spcPct val="100000"/>
              </a:lnSpc>
              <a:spcBef>
                <a:spcPts val="2667"/>
              </a:spcBef>
              <a:spcAft>
                <a:spcPts val="0"/>
              </a:spcAft>
              <a:buClr>
                <a:srgbClr val="292929"/>
              </a:buClr>
              <a:buSzPts val="1350"/>
              <a:buChar char="•"/>
              <a:defRPr/>
            </a:lvl3pPr>
            <a:lvl4pPr indent="-314325" lvl="3" marL="1828800" rtl="0" algn="l">
              <a:lnSpc>
                <a:spcPct val="100000"/>
              </a:lnSpc>
              <a:spcBef>
                <a:spcPts val="2667"/>
              </a:spcBef>
              <a:spcAft>
                <a:spcPts val="0"/>
              </a:spcAft>
              <a:buClr>
                <a:srgbClr val="292929"/>
              </a:buClr>
              <a:buSzPts val="1350"/>
              <a:buChar char="•"/>
              <a:defRPr/>
            </a:lvl4pPr>
            <a:lvl5pPr indent="-314325" lvl="4" marL="2286000" rtl="0" algn="l">
              <a:lnSpc>
                <a:spcPct val="100000"/>
              </a:lnSpc>
              <a:spcBef>
                <a:spcPts val="2667"/>
              </a:spcBef>
              <a:spcAft>
                <a:spcPts val="0"/>
              </a:spcAft>
              <a:buClr>
                <a:srgbClr val="292929"/>
              </a:buClr>
              <a:buSzPts val="1350"/>
              <a:buChar char="•"/>
              <a:defRPr/>
            </a:lvl5pPr>
            <a:lvl6pPr indent="-314325" lvl="5" marL="2743200" rtl="0" algn="ctr">
              <a:lnSpc>
                <a:spcPct val="100000"/>
              </a:lnSpc>
              <a:spcBef>
                <a:spcPts val="2667"/>
              </a:spcBef>
              <a:spcAft>
                <a:spcPts val="0"/>
              </a:spcAft>
              <a:buClr>
                <a:srgbClr val="676767"/>
              </a:buClr>
              <a:buSzPts val="1350"/>
              <a:buChar char="•"/>
              <a:defRPr/>
            </a:lvl6pPr>
            <a:lvl7pPr indent="-314325" lvl="6" marL="3200400" rtl="0" algn="ctr">
              <a:lnSpc>
                <a:spcPct val="100000"/>
              </a:lnSpc>
              <a:spcBef>
                <a:spcPts val="2667"/>
              </a:spcBef>
              <a:spcAft>
                <a:spcPts val="0"/>
              </a:spcAft>
              <a:buClr>
                <a:srgbClr val="676767"/>
              </a:buClr>
              <a:buSzPts val="1350"/>
              <a:buChar char="•"/>
              <a:defRPr/>
            </a:lvl7pPr>
            <a:lvl8pPr indent="-314325" lvl="7" marL="3657600" rtl="0" algn="ctr">
              <a:lnSpc>
                <a:spcPct val="100000"/>
              </a:lnSpc>
              <a:spcBef>
                <a:spcPts val="2667"/>
              </a:spcBef>
              <a:spcAft>
                <a:spcPts val="0"/>
              </a:spcAft>
              <a:buClr>
                <a:srgbClr val="676767"/>
              </a:buClr>
              <a:buSzPts val="1350"/>
              <a:buChar char="•"/>
              <a:defRPr/>
            </a:lvl8pPr>
            <a:lvl9pPr indent="-314325" lvl="8" marL="4114800" rtl="0" algn="ctr">
              <a:lnSpc>
                <a:spcPct val="100000"/>
              </a:lnSpc>
              <a:spcBef>
                <a:spcPts val="2667"/>
              </a:spcBef>
              <a:spcAft>
                <a:spcPts val="0"/>
              </a:spcAft>
              <a:buClr>
                <a:srgbClr val="676767"/>
              </a:buClr>
              <a:buSzPts val="1350"/>
              <a:buChar char="•"/>
              <a:defRPr/>
            </a:lvl9pPr>
          </a:lstStyle>
          <a:p/>
        </p:txBody>
      </p:sp>
      <p:sp>
        <p:nvSpPr>
          <p:cNvPr id="433" name="Google Shape;433;gd88c72ec66_0_127"/>
          <p:cNvSpPr txBox="1"/>
          <p:nvPr>
            <p:ph idx="12" type="sldNum"/>
          </p:nvPr>
        </p:nvSpPr>
        <p:spPr>
          <a:xfrm>
            <a:off x="3396741" y="8803219"/>
            <a:ext cx="418500" cy="410400"/>
          </a:xfrm>
          <a:prstGeom prst="rect">
            <a:avLst/>
          </a:prstGeom>
          <a:noFill/>
          <a:ln>
            <a:noFill/>
          </a:ln>
        </p:spPr>
        <p:txBody>
          <a:bodyPr anchorCtr="0" anchor="t" bIns="50800" lIns="50800" spcFirstLastPara="1" rIns="50800" wrap="square" tIns="50800">
            <a:spAutoFit/>
          </a:bodyPr>
          <a:lstStyle>
            <a:lvl1pPr indent="0" lvl="0" marL="0" rt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1pPr>
            <a:lvl2pPr indent="0" lvl="1" marL="0" rt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2pPr>
            <a:lvl3pPr indent="0" lvl="2" marL="0" rt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3pPr>
            <a:lvl4pPr indent="0" lvl="3" marL="0" rt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4pPr>
            <a:lvl5pPr indent="0" lvl="4" marL="0" rt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5pPr>
            <a:lvl6pPr indent="0" lvl="5" marL="0" rt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6pPr>
            <a:lvl7pPr indent="0" lvl="6" marL="0" rt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7pPr>
            <a:lvl8pPr indent="0" lvl="7" marL="0" rt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8pPr>
            <a:lvl9pPr indent="0" lvl="8" marL="0" rt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Bullets">
  <p:cSld name="Title &amp; Bullets">
    <p:spTree>
      <p:nvGrpSpPr>
        <p:cNvPr id="50" name="Shape 50"/>
        <p:cNvGrpSpPr/>
        <p:nvPr/>
      </p:nvGrpSpPr>
      <p:grpSpPr>
        <a:xfrm>
          <a:off x="0" y="0"/>
          <a:ext cx="0" cy="0"/>
          <a:chOff x="0" y="0"/>
          <a:chExt cx="0" cy="0"/>
        </a:xfrm>
      </p:grpSpPr>
      <p:sp>
        <p:nvSpPr>
          <p:cNvPr id="51" name="Google Shape;51;p86"/>
          <p:cNvSpPr txBox="1"/>
          <p:nvPr>
            <p:ph type="title"/>
          </p:nvPr>
        </p:nvSpPr>
        <p:spPr>
          <a:xfrm>
            <a:off x="396511" y="26900"/>
            <a:ext cx="14800185" cy="2159000"/>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000000"/>
              </a:buClr>
              <a:buSzPts val="6400"/>
              <a:buFont typeface="Open Sans"/>
              <a:buNone/>
              <a:defRPr>
                <a:solidFill>
                  <a:srgbClr val="000000"/>
                </a:solidFill>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52" name="Google Shape;52;p86"/>
          <p:cNvSpPr txBox="1"/>
          <p:nvPr>
            <p:ph idx="1" type="body"/>
          </p:nvPr>
        </p:nvSpPr>
        <p:spPr>
          <a:xfrm>
            <a:off x="1270039" y="2603500"/>
            <a:ext cx="14800185" cy="6286500"/>
          </a:xfrm>
          <a:prstGeom prst="rect">
            <a:avLst/>
          </a:prstGeom>
          <a:noFill/>
          <a:ln>
            <a:noFill/>
          </a:ln>
        </p:spPr>
        <p:txBody>
          <a:bodyPr anchorCtr="0" anchor="t" bIns="50800" lIns="50800" spcFirstLastPara="1" rIns="50800" wrap="square" tIns="50800">
            <a:normAutofit/>
          </a:bodyPr>
          <a:lstStyle>
            <a:lvl1pPr indent="-314325" lvl="0" marL="457200" algn="l">
              <a:lnSpc>
                <a:spcPct val="100000"/>
              </a:lnSpc>
              <a:spcBef>
                <a:spcPts val="2667"/>
              </a:spcBef>
              <a:spcAft>
                <a:spcPts val="0"/>
              </a:spcAft>
              <a:buClr>
                <a:srgbClr val="292929"/>
              </a:buClr>
              <a:buSzPts val="1350"/>
              <a:buChar char="•"/>
              <a:defRPr/>
            </a:lvl1pPr>
            <a:lvl2pPr indent="-314325" lvl="1" marL="914400" algn="l">
              <a:lnSpc>
                <a:spcPct val="100000"/>
              </a:lnSpc>
              <a:spcBef>
                <a:spcPts val="2667"/>
              </a:spcBef>
              <a:spcAft>
                <a:spcPts val="0"/>
              </a:spcAft>
              <a:buClr>
                <a:srgbClr val="292929"/>
              </a:buClr>
              <a:buSzPts val="1350"/>
              <a:buChar char="•"/>
              <a:defRPr/>
            </a:lvl2pPr>
            <a:lvl3pPr indent="-314325" lvl="2" marL="1371600" algn="l">
              <a:lnSpc>
                <a:spcPct val="100000"/>
              </a:lnSpc>
              <a:spcBef>
                <a:spcPts val="2667"/>
              </a:spcBef>
              <a:spcAft>
                <a:spcPts val="0"/>
              </a:spcAft>
              <a:buClr>
                <a:srgbClr val="292929"/>
              </a:buClr>
              <a:buSzPts val="1350"/>
              <a:buChar char="•"/>
              <a:defRPr/>
            </a:lvl3pPr>
            <a:lvl4pPr indent="-314325" lvl="3" marL="1828800" algn="l">
              <a:lnSpc>
                <a:spcPct val="100000"/>
              </a:lnSpc>
              <a:spcBef>
                <a:spcPts val="2667"/>
              </a:spcBef>
              <a:spcAft>
                <a:spcPts val="0"/>
              </a:spcAft>
              <a:buClr>
                <a:srgbClr val="292929"/>
              </a:buClr>
              <a:buSzPts val="1350"/>
              <a:buChar char="•"/>
              <a:defRPr/>
            </a:lvl4pPr>
            <a:lvl5pPr indent="-314325" lvl="4" marL="2286000" algn="l">
              <a:lnSpc>
                <a:spcPct val="100000"/>
              </a:lnSpc>
              <a:spcBef>
                <a:spcPts val="2667"/>
              </a:spcBef>
              <a:spcAft>
                <a:spcPts val="0"/>
              </a:spcAft>
              <a:buClr>
                <a:srgbClr val="292929"/>
              </a:buClr>
              <a:buSzPts val="1350"/>
              <a:buChar char="•"/>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53" name="Google Shape;53;p86"/>
          <p:cNvSpPr txBox="1"/>
          <p:nvPr>
            <p:ph idx="12" type="sldNum"/>
          </p:nvPr>
        </p:nvSpPr>
        <p:spPr>
          <a:xfrm>
            <a:off x="3386653" y="8785759"/>
            <a:ext cx="394339" cy="389915"/>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None/>
              <a:defRPr/>
            </a:lvl1pPr>
            <a:lvl2pPr indent="0" lvl="1" marL="0" algn="l">
              <a:lnSpc>
                <a:spcPct val="100000"/>
              </a:lnSpc>
              <a:spcBef>
                <a:spcPts val="0"/>
              </a:spcBef>
              <a:spcAft>
                <a:spcPts val="0"/>
              </a:spcAft>
              <a:buNone/>
              <a:defRPr/>
            </a:lvl2pPr>
            <a:lvl3pPr indent="0" lvl="2" marL="0" algn="l">
              <a:lnSpc>
                <a:spcPct val="100000"/>
              </a:lnSpc>
              <a:spcBef>
                <a:spcPts val="0"/>
              </a:spcBef>
              <a:spcAft>
                <a:spcPts val="0"/>
              </a:spcAft>
              <a:buNone/>
              <a:defRPr/>
            </a:lvl3pPr>
            <a:lvl4pPr indent="0" lvl="3" marL="0" algn="l">
              <a:lnSpc>
                <a:spcPct val="100000"/>
              </a:lnSpc>
              <a:spcBef>
                <a:spcPts val="0"/>
              </a:spcBef>
              <a:spcAft>
                <a:spcPts val="0"/>
              </a:spcAft>
              <a:buNone/>
              <a:defRPr/>
            </a:lvl4pPr>
            <a:lvl5pPr indent="0" lvl="4" marL="0" algn="l">
              <a:lnSpc>
                <a:spcPct val="100000"/>
              </a:lnSpc>
              <a:spcBef>
                <a:spcPts val="0"/>
              </a:spcBef>
              <a:spcAft>
                <a:spcPts val="0"/>
              </a:spcAft>
              <a:buNone/>
              <a:defRPr/>
            </a:lvl5pPr>
            <a:lvl6pPr indent="0" lvl="5" marL="0" algn="l">
              <a:lnSpc>
                <a:spcPct val="100000"/>
              </a:lnSpc>
              <a:spcBef>
                <a:spcPts val="0"/>
              </a:spcBef>
              <a:spcAft>
                <a:spcPts val="0"/>
              </a:spcAft>
              <a:buNone/>
              <a:defRPr/>
            </a:lvl6pPr>
            <a:lvl7pPr indent="0" lvl="6" marL="0" algn="l">
              <a:lnSpc>
                <a:spcPct val="100000"/>
              </a:lnSpc>
              <a:spcBef>
                <a:spcPts val="0"/>
              </a:spcBef>
              <a:spcAft>
                <a:spcPts val="0"/>
              </a:spcAft>
              <a:buNone/>
              <a:defRPr/>
            </a:lvl7pPr>
            <a:lvl8pPr indent="0" lvl="7" marL="0" algn="l">
              <a:lnSpc>
                <a:spcPct val="100000"/>
              </a:lnSpc>
              <a:spcBef>
                <a:spcPts val="0"/>
              </a:spcBef>
              <a:spcAft>
                <a:spcPts val="0"/>
              </a:spcAft>
              <a:buNone/>
              <a:defRPr/>
            </a:lvl8pPr>
            <a:lvl9pPr indent="0" lvl="8" marL="0" algn="l">
              <a:lnSpc>
                <a:spcPct val="100000"/>
              </a:lnSpc>
              <a:spcBef>
                <a:spcPts val="0"/>
              </a:spcBef>
              <a:spcAft>
                <a:spcPts val="0"/>
              </a:spcAft>
              <a:buNone/>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d page" showMasterSp="0">
  <p:cSld name="End page">
    <p:spTree>
      <p:nvGrpSpPr>
        <p:cNvPr id="54" name="Shape 54"/>
        <p:cNvGrpSpPr/>
        <p:nvPr/>
      </p:nvGrpSpPr>
      <p:grpSpPr>
        <a:xfrm>
          <a:off x="0" y="0"/>
          <a:ext cx="0" cy="0"/>
          <a:chOff x="0" y="0"/>
          <a:chExt cx="0" cy="0"/>
        </a:xfrm>
      </p:grpSpPr>
      <p:pic>
        <p:nvPicPr>
          <p:cNvPr descr="pasted-image.pdf" id="55" name="Google Shape;55;p87"/>
          <p:cNvPicPr preferRelativeResize="0"/>
          <p:nvPr/>
        </p:nvPicPr>
        <p:blipFill rotWithShape="1">
          <a:blip r:embed="rId2">
            <a:alphaModFix/>
          </a:blip>
          <a:srcRect b="0" l="0" r="0" t="0"/>
          <a:stretch/>
        </p:blipFill>
        <p:spPr>
          <a:xfrm>
            <a:off x="3721119" y="3469182"/>
            <a:ext cx="4836076" cy="2205640"/>
          </a:xfrm>
          <a:prstGeom prst="rect">
            <a:avLst/>
          </a:prstGeom>
          <a:noFill/>
          <a:ln>
            <a:noFill/>
          </a:ln>
        </p:spPr>
      </p:pic>
      <p:pic>
        <p:nvPicPr>
          <p:cNvPr descr="pasted-image.pdf" id="56" name="Google Shape;56;p87"/>
          <p:cNvPicPr preferRelativeResize="0"/>
          <p:nvPr/>
        </p:nvPicPr>
        <p:blipFill rotWithShape="1">
          <a:blip r:embed="rId3">
            <a:alphaModFix/>
          </a:blip>
          <a:srcRect b="0" l="0" r="0" t="0"/>
          <a:stretch/>
        </p:blipFill>
        <p:spPr>
          <a:xfrm>
            <a:off x="9051524" y="3976666"/>
            <a:ext cx="117777" cy="1190673"/>
          </a:xfrm>
          <a:prstGeom prst="rect">
            <a:avLst/>
          </a:prstGeom>
          <a:noFill/>
          <a:ln>
            <a:noFill/>
          </a:ln>
        </p:spPr>
      </p:pic>
      <p:sp>
        <p:nvSpPr>
          <p:cNvPr id="57" name="Google Shape;57;p87"/>
          <p:cNvSpPr txBox="1"/>
          <p:nvPr/>
        </p:nvSpPr>
        <p:spPr>
          <a:xfrm>
            <a:off x="9663630" y="4366761"/>
            <a:ext cx="7082075" cy="1121678"/>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00A585"/>
              </a:buClr>
              <a:buSzPts val="6400"/>
              <a:buFont typeface="Arial"/>
              <a:buNone/>
            </a:pPr>
            <a:r>
              <a:rPr b="1" i="0" lang="pt-BR" sz="6400" u="none" cap="none" strike="noStrike">
                <a:solidFill>
                  <a:srgbClr val="00A585"/>
                </a:solidFill>
                <a:latin typeface="Open Sans"/>
                <a:ea typeface="Open Sans"/>
                <a:cs typeface="Open Sans"/>
                <a:sym typeface="Open Sans"/>
              </a:rPr>
              <a:t>YOU</a:t>
            </a:r>
            <a:endParaRPr/>
          </a:p>
        </p:txBody>
      </p:sp>
      <p:sp>
        <p:nvSpPr>
          <p:cNvPr id="58" name="Google Shape;58;p87"/>
          <p:cNvSpPr txBox="1"/>
          <p:nvPr/>
        </p:nvSpPr>
        <p:spPr>
          <a:xfrm>
            <a:off x="9595893" y="3557851"/>
            <a:ext cx="7345475" cy="1367899"/>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000000"/>
              </a:buClr>
              <a:buSzPts val="8000"/>
              <a:buFont typeface="Arial"/>
              <a:buNone/>
            </a:pPr>
            <a:r>
              <a:rPr b="0" i="0" lang="pt-BR" sz="8000" u="none" cap="none" strike="noStrike">
                <a:solidFill>
                  <a:srgbClr val="000000"/>
                </a:solidFill>
                <a:latin typeface="Open Sans Light"/>
                <a:ea typeface="Open Sans Light"/>
                <a:cs typeface="Open Sans Light"/>
                <a:sym typeface="Open Sans Light"/>
              </a:rPr>
              <a:t>THANK</a:t>
            </a:r>
            <a:endParaRPr/>
          </a:p>
        </p:txBody>
      </p:sp>
      <p:sp>
        <p:nvSpPr>
          <p:cNvPr id="59" name="Google Shape;59;p87"/>
          <p:cNvSpPr txBox="1"/>
          <p:nvPr>
            <p:ph idx="12" type="sldNum"/>
          </p:nvPr>
        </p:nvSpPr>
        <p:spPr>
          <a:xfrm>
            <a:off x="8661667" y="9251950"/>
            <a:ext cx="394339" cy="389915"/>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None/>
              <a:defRPr/>
            </a:lvl1pPr>
            <a:lvl2pPr indent="0" lvl="1" marL="0" algn="l">
              <a:lnSpc>
                <a:spcPct val="100000"/>
              </a:lnSpc>
              <a:spcBef>
                <a:spcPts val="0"/>
              </a:spcBef>
              <a:spcAft>
                <a:spcPts val="0"/>
              </a:spcAft>
              <a:buNone/>
              <a:defRPr/>
            </a:lvl2pPr>
            <a:lvl3pPr indent="0" lvl="2" marL="0" algn="l">
              <a:lnSpc>
                <a:spcPct val="100000"/>
              </a:lnSpc>
              <a:spcBef>
                <a:spcPts val="0"/>
              </a:spcBef>
              <a:spcAft>
                <a:spcPts val="0"/>
              </a:spcAft>
              <a:buNone/>
              <a:defRPr/>
            </a:lvl3pPr>
            <a:lvl4pPr indent="0" lvl="3" marL="0" algn="l">
              <a:lnSpc>
                <a:spcPct val="100000"/>
              </a:lnSpc>
              <a:spcBef>
                <a:spcPts val="0"/>
              </a:spcBef>
              <a:spcAft>
                <a:spcPts val="0"/>
              </a:spcAft>
              <a:buNone/>
              <a:defRPr/>
            </a:lvl4pPr>
            <a:lvl5pPr indent="0" lvl="4" marL="0" algn="l">
              <a:lnSpc>
                <a:spcPct val="100000"/>
              </a:lnSpc>
              <a:spcBef>
                <a:spcPts val="0"/>
              </a:spcBef>
              <a:spcAft>
                <a:spcPts val="0"/>
              </a:spcAft>
              <a:buNone/>
              <a:defRPr/>
            </a:lvl5pPr>
            <a:lvl6pPr indent="0" lvl="5" marL="0" algn="l">
              <a:lnSpc>
                <a:spcPct val="100000"/>
              </a:lnSpc>
              <a:spcBef>
                <a:spcPts val="0"/>
              </a:spcBef>
              <a:spcAft>
                <a:spcPts val="0"/>
              </a:spcAft>
              <a:buNone/>
              <a:defRPr/>
            </a:lvl6pPr>
            <a:lvl7pPr indent="0" lvl="6" marL="0" algn="l">
              <a:lnSpc>
                <a:spcPct val="100000"/>
              </a:lnSpc>
              <a:spcBef>
                <a:spcPts val="0"/>
              </a:spcBef>
              <a:spcAft>
                <a:spcPts val="0"/>
              </a:spcAft>
              <a:buNone/>
              <a:defRPr/>
            </a:lvl7pPr>
            <a:lvl8pPr indent="0" lvl="7" marL="0" algn="l">
              <a:lnSpc>
                <a:spcPct val="100000"/>
              </a:lnSpc>
              <a:spcBef>
                <a:spcPts val="0"/>
              </a:spcBef>
              <a:spcAft>
                <a:spcPts val="0"/>
              </a:spcAft>
              <a:buNone/>
              <a:defRPr/>
            </a:lvl8pPr>
            <a:lvl9pPr indent="0" lvl="8" marL="0" algn="l">
              <a:lnSpc>
                <a:spcPct val="100000"/>
              </a:lnSpc>
              <a:spcBef>
                <a:spcPts val="0"/>
              </a:spcBef>
              <a:spcAft>
                <a:spcPts val="0"/>
              </a:spcAft>
              <a:buNone/>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Bullets">
  <p:cSld name="Title &amp; Bullets">
    <p:spTree>
      <p:nvGrpSpPr>
        <p:cNvPr id="67" name="Shape 67"/>
        <p:cNvGrpSpPr/>
        <p:nvPr/>
      </p:nvGrpSpPr>
      <p:grpSpPr>
        <a:xfrm>
          <a:off x="0" y="0"/>
          <a:ext cx="0" cy="0"/>
          <a:chOff x="0" y="0"/>
          <a:chExt cx="0" cy="0"/>
        </a:xfrm>
      </p:grpSpPr>
      <p:sp>
        <p:nvSpPr>
          <p:cNvPr id="68" name="Google Shape;68;p53"/>
          <p:cNvSpPr txBox="1"/>
          <p:nvPr>
            <p:ph type="title"/>
          </p:nvPr>
        </p:nvSpPr>
        <p:spPr>
          <a:xfrm>
            <a:off x="396875" y="26988"/>
            <a:ext cx="14800263" cy="2159000"/>
          </a:xfrm>
          <a:prstGeom prst="rect">
            <a:avLst/>
          </a:prstGeom>
          <a:noFill/>
          <a:ln>
            <a:noFill/>
          </a:ln>
        </p:spPr>
        <p:txBody>
          <a:bodyPr anchorCtr="0" anchor="t" bIns="50800" lIns="50800" spcFirstLastPara="1" rIns="50800" wrap="square" tIns="50800">
            <a:noAutofit/>
          </a:bodyPr>
          <a:lstStyle>
            <a:lvl1pPr lvl="0" algn="l">
              <a:lnSpc>
                <a:spcPct val="100000"/>
              </a:lnSpc>
              <a:spcBef>
                <a:spcPts val="0"/>
              </a:spcBef>
              <a:spcAft>
                <a:spcPts val="0"/>
              </a:spcAft>
              <a:buSzPts val="1400"/>
              <a:buNone/>
              <a:defRPr>
                <a:solidFill>
                  <a:srgbClr val="00000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69" name="Google Shape;69;p53"/>
          <p:cNvSpPr txBox="1"/>
          <p:nvPr>
            <p:ph idx="1" type="body"/>
          </p:nvPr>
        </p:nvSpPr>
        <p:spPr>
          <a:xfrm>
            <a:off x="1270000" y="2603500"/>
            <a:ext cx="14800263" cy="6286500"/>
          </a:xfrm>
          <a:prstGeom prst="rect">
            <a:avLst/>
          </a:prstGeom>
          <a:noFill/>
          <a:ln>
            <a:noFill/>
          </a:ln>
        </p:spPr>
        <p:txBody>
          <a:bodyPr anchorCtr="0" anchor="t" bIns="50800" lIns="50800" spcFirstLastPara="1" rIns="50800" wrap="square" tIns="50800">
            <a:noAutofit/>
          </a:bodyPr>
          <a:lstStyle>
            <a:lvl1pPr indent="-314325" lvl="0" marL="457200" algn="l">
              <a:lnSpc>
                <a:spcPct val="100000"/>
              </a:lnSpc>
              <a:spcBef>
                <a:spcPts val="2663"/>
              </a:spcBef>
              <a:spcAft>
                <a:spcPts val="0"/>
              </a:spcAft>
              <a:buClr>
                <a:srgbClr val="292929"/>
              </a:buClr>
              <a:buSzPts val="1350"/>
              <a:buChar char="•"/>
              <a:defRPr/>
            </a:lvl1pPr>
            <a:lvl2pPr indent="-314325" lvl="1" marL="914400" algn="l">
              <a:lnSpc>
                <a:spcPct val="100000"/>
              </a:lnSpc>
              <a:spcBef>
                <a:spcPts val="2663"/>
              </a:spcBef>
              <a:spcAft>
                <a:spcPts val="0"/>
              </a:spcAft>
              <a:buClr>
                <a:srgbClr val="292929"/>
              </a:buClr>
              <a:buSzPts val="1350"/>
              <a:buChar char="•"/>
              <a:defRPr/>
            </a:lvl2pPr>
            <a:lvl3pPr indent="-314325" lvl="2" marL="1371600" algn="l">
              <a:lnSpc>
                <a:spcPct val="100000"/>
              </a:lnSpc>
              <a:spcBef>
                <a:spcPts val="2663"/>
              </a:spcBef>
              <a:spcAft>
                <a:spcPts val="0"/>
              </a:spcAft>
              <a:buClr>
                <a:srgbClr val="292929"/>
              </a:buClr>
              <a:buSzPts val="1350"/>
              <a:buChar char="•"/>
              <a:defRPr/>
            </a:lvl3pPr>
            <a:lvl4pPr indent="-314325" lvl="3" marL="1828800" algn="l">
              <a:lnSpc>
                <a:spcPct val="100000"/>
              </a:lnSpc>
              <a:spcBef>
                <a:spcPts val="2663"/>
              </a:spcBef>
              <a:spcAft>
                <a:spcPts val="0"/>
              </a:spcAft>
              <a:buClr>
                <a:srgbClr val="292929"/>
              </a:buClr>
              <a:buSzPts val="1350"/>
              <a:buChar char="•"/>
              <a:defRPr/>
            </a:lvl4pPr>
            <a:lvl5pPr indent="-314325" lvl="4" marL="2286000" algn="l">
              <a:lnSpc>
                <a:spcPct val="100000"/>
              </a:lnSpc>
              <a:spcBef>
                <a:spcPts val="2663"/>
              </a:spcBef>
              <a:spcAft>
                <a:spcPts val="0"/>
              </a:spcAft>
              <a:buClr>
                <a:srgbClr val="292929"/>
              </a:buClr>
              <a:buSzPts val="1350"/>
              <a:buChar char="•"/>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70" name="Google Shape;70;p53"/>
          <p:cNvSpPr txBox="1"/>
          <p:nvPr>
            <p:ph idx="12" type="sldNum"/>
          </p:nvPr>
        </p:nvSpPr>
        <p:spPr>
          <a:xfrm>
            <a:off x="3386138" y="8785225"/>
            <a:ext cx="395287" cy="390525"/>
          </a:xfrm>
          <a:prstGeom prst="rect">
            <a:avLst/>
          </a:prstGeom>
          <a:noFill/>
          <a:ln>
            <a:noFill/>
          </a:ln>
        </p:spPr>
        <p:txBody>
          <a:bodyPr anchorCtr="0" anchor="t" bIns="50800" lIns="50800" spcFirstLastPara="1" rIns="50800" wrap="square" tIns="50800">
            <a:spAutoFit/>
          </a:bodyPr>
          <a:lstStyle>
            <a:lvl1pPr indent="0" lvl="0"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1pPr>
            <a:lvl2pPr indent="0" lvl="1"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2pPr>
            <a:lvl3pPr indent="0" lvl="2"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3pPr>
            <a:lvl4pPr indent="0" lvl="3"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4pPr>
            <a:lvl5pPr indent="0" lvl="4"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5pPr>
            <a:lvl6pPr indent="0" lvl="5"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6pPr>
            <a:lvl7pPr indent="0" lvl="6"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7pPr>
            <a:lvl8pPr indent="0" lvl="7"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8pPr>
            <a:lvl9pPr indent="0" lvl="8"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p:cSld name="Title &amp; Subtitle">
    <p:spTree>
      <p:nvGrpSpPr>
        <p:cNvPr id="71" name="Shape 71"/>
        <p:cNvGrpSpPr/>
        <p:nvPr/>
      </p:nvGrpSpPr>
      <p:grpSpPr>
        <a:xfrm>
          <a:off x="0" y="0"/>
          <a:ext cx="0" cy="0"/>
          <a:chOff x="0" y="0"/>
          <a:chExt cx="0" cy="0"/>
        </a:xfrm>
      </p:grpSpPr>
      <p:sp>
        <p:nvSpPr>
          <p:cNvPr id="72" name="Google Shape;72;p54"/>
          <p:cNvSpPr txBox="1"/>
          <p:nvPr>
            <p:ph type="title"/>
          </p:nvPr>
        </p:nvSpPr>
        <p:spPr>
          <a:xfrm>
            <a:off x="392704" y="70423"/>
            <a:ext cx="13953494" cy="1130300"/>
          </a:xfrm>
          <a:prstGeom prst="rect">
            <a:avLst/>
          </a:prstGeom>
          <a:noFill/>
          <a:ln>
            <a:noFill/>
          </a:ln>
        </p:spPr>
        <p:txBody>
          <a:bodyPr anchorCtr="0" anchor="t" bIns="50800" lIns="50800" spcFirstLastPara="1" rIns="50800" wrap="square" tIns="50800">
            <a:noAutofit/>
          </a:bodyPr>
          <a:lstStyle>
            <a:lvl1pPr lvl="0" algn="l">
              <a:lnSpc>
                <a:spcPct val="100000"/>
              </a:lnSpc>
              <a:spcBef>
                <a:spcPts val="0"/>
              </a:spcBef>
              <a:spcAft>
                <a:spcPts val="0"/>
              </a:spcAft>
              <a:buSzPts val="1400"/>
              <a:buNone/>
              <a:defRPr>
                <a:solidFill>
                  <a:srgbClr val="00000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73" name="Google Shape;73;p54"/>
          <p:cNvSpPr txBox="1"/>
          <p:nvPr>
            <p:ph idx="1" type="body"/>
          </p:nvPr>
        </p:nvSpPr>
        <p:spPr>
          <a:xfrm>
            <a:off x="1231991" y="1200723"/>
            <a:ext cx="13953494" cy="4831360"/>
          </a:xfrm>
          <a:prstGeom prst="rect">
            <a:avLst/>
          </a:prstGeom>
          <a:noFill/>
          <a:ln>
            <a:noFill/>
          </a:ln>
        </p:spPr>
        <p:txBody>
          <a:bodyPr anchorCtr="0" anchor="t" bIns="50800" lIns="50800" spcFirstLastPara="1" rIns="50800" wrap="square" tIns="50800">
            <a:noAutofit/>
          </a:bodyPr>
          <a:lstStyle>
            <a:lvl1pPr indent="-228600" lvl="0" marL="457200" algn="l">
              <a:lnSpc>
                <a:spcPct val="100000"/>
              </a:lnSpc>
              <a:spcBef>
                <a:spcPts val="2663"/>
              </a:spcBef>
              <a:spcAft>
                <a:spcPts val="0"/>
              </a:spcAft>
              <a:buClr>
                <a:srgbClr val="292929"/>
              </a:buClr>
              <a:buSzPts val="4000"/>
              <a:buFont typeface="Open Sans"/>
              <a:buNone/>
              <a:defRPr/>
            </a:lvl1pPr>
            <a:lvl2pPr indent="-228600" lvl="1" marL="914400" algn="l">
              <a:lnSpc>
                <a:spcPct val="100000"/>
              </a:lnSpc>
              <a:spcBef>
                <a:spcPts val="2663"/>
              </a:spcBef>
              <a:spcAft>
                <a:spcPts val="0"/>
              </a:spcAft>
              <a:buClr>
                <a:srgbClr val="292929"/>
              </a:buClr>
              <a:buSzPts val="4000"/>
              <a:buFont typeface="Open Sans"/>
              <a:buNone/>
              <a:defRPr/>
            </a:lvl2pPr>
            <a:lvl3pPr indent="-228600" lvl="2" marL="1371600" algn="l">
              <a:lnSpc>
                <a:spcPct val="100000"/>
              </a:lnSpc>
              <a:spcBef>
                <a:spcPts val="2663"/>
              </a:spcBef>
              <a:spcAft>
                <a:spcPts val="0"/>
              </a:spcAft>
              <a:buClr>
                <a:srgbClr val="292929"/>
              </a:buClr>
              <a:buSzPts val="4000"/>
              <a:buFont typeface="Open Sans"/>
              <a:buNone/>
              <a:defRPr/>
            </a:lvl3pPr>
            <a:lvl4pPr indent="-228600" lvl="3" marL="1828800" algn="l">
              <a:lnSpc>
                <a:spcPct val="100000"/>
              </a:lnSpc>
              <a:spcBef>
                <a:spcPts val="2663"/>
              </a:spcBef>
              <a:spcAft>
                <a:spcPts val="0"/>
              </a:spcAft>
              <a:buClr>
                <a:srgbClr val="292929"/>
              </a:buClr>
              <a:buSzPts val="4000"/>
              <a:buFont typeface="Open Sans"/>
              <a:buNone/>
              <a:defRPr/>
            </a:lvl4pPr>
            <a:lvl5pPr indent="-228600" lvl="4" marL="2286000" algn="l">
              <a:lnSpc>
                <a:spcPct val="100000"/>
              </a:lnSpc>
              <a:spcBef>
                <a:spcPts val="2663"/>
              </a:spcBef>
              <a:spcAft>
                <a:spcPts val="0"/>
              </a:spcAft>
              <a:buClr>
                <a:srgbClr val="292929"/>
              </a:buClr>
              <a:buSzPts val="4000"/>
              <a:buFont typeface="Open Sans"/>
              <a:buNone/>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74" name="Google Shape;74;p54"/>
          <p:cNvSpPr txBox="1"/>
          <p:nvPr>
            <p:ph idx="12" type="sldNum"/>
          </p:nvPr>
        </p:nvSpPr>
        <p:spPr>
          <a:xfrm>
            <a:off x="3390900" y="8809038"/>
            <a:ext cx="393700" cy="390525"/>
          </a:xfrm>
          <a:prstGeom prst="rect">
            <a:avLst/>
          </a:prstGeom>
          <a:noFill/>
          <a:ln>
            <a:noFill/>
          </a:ln>
        </p:spPr>
        <p:txBody>
          <a:bodyPr anchorCtr="0" anchor="t" bIns="50800" lIns="50800" spcFirstLastPara="1" rIns="50800" wrap="square" tIns="50800">
            <a:spAutoFit/>
          </a:bodyPr>
          <a:lstStyle>
            <a:lvl1pPr indent="0" lvl="0"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1pPr>
            <a:lvl2pPr indent="0" lvl="1"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2pPr>
            <a:lvl3pPr indent="0" lvl="2"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3pPr>
            <a:lvl4pPr indent="0" lvl="3"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4pPr>
            <a:lvl5pPr indent="0" lvl="4"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5pPr>
            <a:lvl6pPr indent="0" lvl="5"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6pPr>
            <a:lvl7pPr indent="0" lvl="6"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7pPr>
            <a:lvl8pPr indent="0" lvl="7"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8pPr>
            <a:lvl9pPr indent="0" lvl="8"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and text">
  <p:cSld name="Photo and text">
    <p:spTree>
      <p:nvGrpSpPr>
        <p:cNvPr id="75" name="Shape 75"/>
        <p:cNvGrpSpPr/>
        <p:nvPr/>
      </p:nvGrpSpPr>
      <p:grpSpPr>
        <a:xfrm>
          <a:off x="0" y="0"/>
          <a:ext cx="0" cy="0"/>
          <a:chOff x="0" y="0"/>
          <a:chExt cx="0" cy="0"/>
        </a:xfrm>
      </p:grpSpPr>
      <p:sp>
        <p:nvSpPr>
          <p:cNvPr id="76" name="Google Shape;76;p55"/>
          <p:cNvSpPr/>
          <p:nvPr>
            <p:ph idx="2" type="pic"/>
          </p:nvPr>
        </p:nvSpPr>
        <p:spPr>
          <a:xfrm>
            <a:off x="10576732" y="-1"/>
            <a:ext cx="6795615" cy="9753601"/>
          </a:xfrm>
          <a:prstGeom prst="rect">
            <a:avLst/>
          </a:prstGeom>
          <a:noFill/>
          <a:ln>
            <a:noFill/>
          </a:ln>
        </p:spPr>
        <p:txBody>
          <a:bodyPr anchorCtr="0" anchor="t" bIns="50800" lIns="50800" spcFirstLastPara="1" rIns="50800" wrap="square" tIns="50800">
            <a:normAutofit/>
          </a:bodyPr>
          <a:lstStyle>
            <a:lvl1pPr lvl="0"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1pPr>
            <a:lvl2pPr lvl="1"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2pPr>
            <a:lvl3pPr lvl="2"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3pPr>
            <a:lvl4pPr lvl="3"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4pPr>
            <a:lvl5pPr lvl="4"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5pPr>
            <a:lvl6pPr lvl="5"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6pPr>
            <a:lvl7pPr lvl="6"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7pPr>
            <a:lvl8pPr lvl="7"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8pPr>
            <a:lvl9pPr lvl="8"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9pPr>
          </a:lstStyle>
          <a:p/>
        </p:txBody>
      </p:sp>
      <p:sp>
        <p:nvSpPr>
          <p:cNvPr id="77" name="Google Shape;77;p55"/>
          <p:cNvSpPr txBox="1"/>
          <p:nvPr>
            <p:ph type="title"/>
          </p:nvPr>
        </p:nvSpPr>
        <p:spPr>
          <a:xfrm>
            <a:off x="1270039" y="635000"/>
            <a:ext cx="9117545" cy="1988692"/>
          </a:xfrm>
          <a:prstGeom prst="rect">
            <a:avLst/>
          </a:prstGeom>
          <a:noFill/>
          <a:ln>
            <a:noFill/>
          </a:ln>
        </p:spPr>
        <p:txBody>
          <a:bodyPr anchorCtr="0" anchor="t" bIns="50800" lIns="50800" spcFirstLastPara="1" rIns="50800" wrap="square" tIns="50800">
            <a:noAutofit/>
          </a:bodyPr>
          <a:lstStyle>
            <a:lvl1pPr lvl="0" algn="l">
              <a:lnSpc>
                <a:spcPct val="100000"/>
              </a:lnSpc>
              <a:spcBef>
                <a:spcPts val="0"/>
              </a:spcBef>
              <a:spcAft>
                <a:spcPts val="0"/>
              </a:spcAft>
              <a:buSzPts val="1400"/>
              <a:buNone/>
              <a:defRPr>
                <a:solidFill>
                  <a:srgbClr val="00000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78" name="Google Shape;78;p55"/>
          <p:cNvSpPr txBox="1"/>
          <p:nvPr>
            <p:ph idx="1" type="body"/>
          </p:nvPr>
        </p:nvSpPr>
        <p:spPr>
          <a:xfrm>
            <a:off x="1270039" y="2616200"/>
            <a:ext cx="9117545" cy="4267200"/>
          </a:xfrm>
          <a:prstGeom prst="rect">
            <a:avLst/>
          </a:prstGeom>
          <a:noFill/>
          <a:ln>
            <a:noFill/>
          </a:ln>
        </p:spPr>
        <p:txBody>
          <a:bodyPr anchorCtr="0" anchor="t" bIns="50800" lIns="50800" spcFirstLastPara="1" rIns="50800" wrap="square" tIns="50800">
            <a:noAutofit/>
          </a:bodyPr>
          <a:lstStyle>
            <a:lvl1pPr indent="-228600" lvl="0" marL="457200" algn="l">
              <a:lnSpc>
                <a:spcPct val="100000"/>
              </a:lnSpc>
              <a:spcBef>
                <a:spcPts val="2663"/>
              </a:spcBef>
              <a:spcAft>
                <a:spcPts val="0"/>
              </a:spcAft>
              <a:buClr>
                <a:srgbClr val="292929"/>
              </a:buClr>
              <a:buSzPts val="4000"/>
              <a:buFont typeface="Open Sans"/>
              <a:buNone/>
              <a:defRPr>
                <a:solidFill>
                  <a:srgbClr val="292929"/>
                </a:solidFill>
              </a:defRPr>
            </a:lvl1pPr>
            <a:lvl2pPr indent="-228600" lvl="1" marL="914400" algn="l">
              <a:lnSpc>
                <a:spcPct val="100000"/>
              </a:lnSpc>
              <a:spcBef>
                <a:spcPts val="2663"/>
              </a:spcBef>
              <a:spcAft>
                <a:spcPts val="0"/>
              </a:spcAft>
              <a:buClr>
                <a:srgbClr val="292929"/>
              </a:buClr>
              <a:buSzPts val="4000"/>
              <a:buFont typeface="Open Sans"/>
              <a:buNone/>
              <a:defRPr>
                <a:solidFill>
                  <a:srgbClr val="292929"/>
                </a:solidFill>
              </a:defRPr>
            </a:lvl2pPr>
            <a:lvl3pPr indent="-228600" lvl="2" marL="1371600" algn="l">
              <a:lnSpc>
                <a:spcPct val="100000"/>
              </a:lnSpc>
              <a:spcBef>
                <a:spcPts val="2663"/>
              </a:spcBef>
              <a:spcAft>
                <a:spcPts val="0"/>
              </a:spcAft>
              <a:buClr>
                <a:srgbClr val="292929"/>
              </a:buClr>
              <a:buSzPts val="4000"/>
              <a:buFont typeface="Open Sans"/>
              <a:buNone/>
              <a:defRPr>
                <a:solidFill>
                  <a:srgbClr val="292929"/>
                </a:solidFill>
              </a:defRPr>
            </a:lvl3pPr>
            <a:lvl4pPr indent="-228600" lvl="3" marL="1828800" algn="l">
              <a:lnSpc>
                <a:spcPct val="100000"/>
              </a:lnSpc>
              <a:spcBef>
                <a:spcPts val="2663"/>
              </a:spcBef>
              <a:spcAft>
                <a:spcPts val="0"/>
              </a:spcAft>
              <a:buClr>
                <a:srgbClr val="292929"/>
              </a:buClr>
              <a:buSzPts val="4000"/>
              <a:buFont typeface="Open Sans"/>
              <a:buNone/>
              <a:defRPr>
                <a:solidFill>
                  <a:srgbClr val="292929"/>
                </a:solidFill>
              </a:defRPr>
            </a:lvl4pPr>
            <a:lvl5pPr indent="-228600" lvl="4" marL="2286000" algn="l">
              <a:lnSpc>
                <a:spcPct val="100000"/>
              </a:lnSpc>
              <a:spcBef>
                <a:spcPts val="2663"/>
              </a:spcBef>
              <a:spcAft>
                <a:spcPts val="0"/>
              </a:spcAft>
              <a:buClr>
                <a:srgbClr val="292929"/>
              </a:buClr>
              <a:buSzPts val="4000"/>
              <a:buFont typeface="Open Sans"/>
              <a:buNone/>
              <a:defRPr>
                <a:solidFill>
                  <a:srgbClr val="292929"/>
                </a:solidFill>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79" name="Google Shape;79;p55"/>
          <p:cNvSpPr txBox="1"/>
          <p:nvPr>
            <p:ph idx="3" type="body"/>
          </p:nvPr>
        </p:nvSpPr>
        <p:spPr>
          <a:xfrm>
            <a:off x="9766340" y="9099807"/>
            <a:ext cx="6549451" cy="406401"/>
          </a:xfrm>
          <a:prstGeom prst="rect">
            <a:avLst/>
          </a:prstGeom>
          <a:noFill/>
          <a:ln>
            <a:noFill/>
          </a:ln>
        </p:spPr>
        <p:txBody>
          <a:bodyPr anchorCtr="0" anchor="t" bIns="50800" lIns="50800" spcFirstLastPara="1" rIns="50800" wrap="square" tIns="50800">
            <a:noAutofit/>
          </a:bodyPr>
          <a:lstStyle>
            <a:lvl1pPr indent="-228600" lvl="0" marL="457200" algn="l">
              <a:lnSpc>
                <a:spcPct val="100000"/>
              </a:lnSpc>
              <a:spcBef>
                <a:spcPts val="0"/>
              </a:spcBef>
              <a:spcAft>
                <a:spcPts val="0"/>
              </a:spcAft>
              <a:buClr>
                <a:srgbClr val="00A585"/>
              </a:buClr>
              <a:buSzPts val="4000"/>
              <a:buFont typeface="Open Sans"/>
              <a:buNone/>
              <a:defRPr b="1">
                <a:solidFill>
                  <a:srgbClr val="00A585"/>
                </a:solidFill>
                <a:latin typeface="Open Sans"/>
                <a:ea typeface="Open Sans"/>
                <a:cs typeface="Open Sans"/>
                <a:sym typeface="Open Sans"/>
              </a:defRPr>
            </a:lvl1pPr>
            <a:lvl2pPr indent="-314325" lvl="1" marL="914400" algn="l">
              <a:lnSpc>
                <a:spcPct val="100000"/>
              </a:lnSpc>
              <a:spcBef>
                <a:spcPts val="2663"/>
              </a:spcBef>
              <a:spcAft>
                <a:spcPts val="0"/>
              </a:spcAft>
              <a:buClr>
                <a:srgbClr val="292929"/>
              </a:buClr>
              <a:buSzPts val="1350"/>
              <a:buChar char="•"/>
              <a:defRPr/>
            </a:lvl2pPr>
            <a:lvl3pPr indent="-314325" lvl="2" marL="1371600" algn="l">
              <a:lnSpc>
                <a:spcPct val="100000"/>
              </a:lnSpc>
              <a:spcBef>
                <a:spcPts val="2663"/>
              </a:spcBef>
              <a:spcAft>
                <a:spcPts val="0"/>
              </a:spcAft>
              <a:buClr>
                <a:srgbClr val="292929"/>
              </a:buClr>
              <a:buSzPts val="1350"/>
              <a:buChar char="•"/>
              <a:defRPr/>
            </a:lvl3pPr>
            <a:lvl4pPr indent="-314325" lvl="3" marL="1828800" algn="l">
              <a:lnSpc>
                <a:spcPct val="100000"/>
              </a:lnSpc>
              <a:spcBef>
                <a:spcPts val="2663"/>
              </a:spcBef>
              <a:spcAft>
                <a:spcPts val="0"/>
              </a:spcAft>
              <a:buClr>
                <a:srgbClr val="292929"/>
              </a:buClr>
              <a:buSzPts val="1350"/>
              <a:buChar char="•"/>
              <a:defRPr/>
            </a:lvl4pPr>
            <a:lvl5pPr indent="-314325" lvl="4" marL="2286000" algn="l">
              <a:lnSpc>
                <a:spcPct val="100000"/>
              </a:lnSpc>
              <a:spcBef>
                <a:spcPts val="2663"/>
              </a:spcBef>
              <a:spcAft>
                <a:spcPts val="0"/>
              </a:spcAft>
              <a:buClr>
                <a:srgbClr val="292929"/>
              </a:buClr>
              <a:buSzPts val="1350"/>
              <a:buChar char="•"/>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80" name="Google Shape;80;p55"/>
          <p:cNvSpPr txBox="1"/>
          <p:nvPr>
            <p:ph idx="12" type="sldNum"/>
          </p:nvPr>
        </p:nvSpPr>
        <p:spPr>
          <a:xfrm>
            <a:off x="3397250" y="8802688"/>
            <a:ext cx="417513" cy="411162"/>
          </a:xfrm>
          <a:prstGeom prst="rect">
            <a:avLst/>
          </a:prstGeom>
          <a:noFill/>
          <a:ln>
            <a:noFill/>
          </a:ln>
        </p:spPr>
        <p:txBody>
          <a:bodyPr anchorCtr="0" anchor="t" bIns="50800" lIns="50800" spcFirstLastPara="1" rIns="50800" wrap="square" tIns="50800">
            <a:spAutoFit/>
          </a:bodyPr>
          <a:lstStyle>
            <a:lvl1pPr indent="0" lvl="0" marL="0" marR="0" algn="l">
              <a:lnSpc>
                <a:spcPct val="100000"/>
              </a:lnSpc>
              <a:spcBef>
                <a:spcPts val="0"/>
              </a:spcBef>
              <a:spcAft>
                <a:spcPts val="0"/>
              </a:spcAft>
              <a:buClr>
                <a:srgbClr val="000000"/>
              </a:buClr>
              <a:buSzPts val="2000"/>
              <a:buFont typeface="Arial"/>
              <a:buNone/>
              <a:defRPr b="1" i="0" sz="2000" u="none" cap="none" strike="noStrike">
                <a:solidFill>
                  <a:srgbClr val="00B297"/>
                </a:solidFill>
                <a:latin typeface="Open Sans"/>
                <a:ea typeface="Open Sans"/>
                <a:cs typeface="Open Sans"/>
                <a:sym typeface="Open Sans"/>
              </a:defRPr>
            </a:lvl1pPr>
            <a:lvl2pPr indent="0" lvl="1" marL="0" marR="0" algn="l">
              <a:lnSpc>
                <a:spcPct val="100000"/>
              </a:lnSpc>
              <a:spcBef>
                <a:spcPts val="0"/>
              </a:spcBef>
              <a:spcAft>
                <a:spcPts val="0"/>
              </a:spcAft>
              <a:buClr>
                <a:srgbClr val="000000"/>
              </a:buClr>
              <a:buSzPts val="2000"/>
              <a:buFont typeface="Arial"/>
              <a:buNone/>
              <a:defRPr b="1" i="0" sz="2000" u="none" cap="none" strike="noStrike">
                <a:solidFill>
                  <a:srgbClr val="00B297"/>
                </a:solidFill>
                <a:latin typeface="Open Sans"/>
                <a:ea typeface="Open Sans"/>
                <a:cs typeface="Open Sans"/>
                <a:sym typeface="Open Sans"/>
              </a:defRPr>
            </a:lvl2pPr>
            <a:lvl3pPr indent="0" lvl="2" marL="0" marR="0" algn="l">
              <a:lnSpc>
                <a:spcPct val="100000"/>
              </a:lnSpc>
              <a:spcBef>
                <a:spcPts val="0"/>
              </a:spcBef>
              <a:spcAft>
                <a:spcPts val="0"/>
              </a:spcAft>
              <a:buClr>
                <a:srgbClr val="000000"/>
              </a:buClr>
              <a:buSzPts val="2000"/>
              <a:buFont typeface="Arial"/>
              <a:buNone/>
              <a:defRPr b="1" i="0" sz="2000" u="none" cap="none" strike="noStrike">
                <a:solidFill>
                  <a:srgbClr val="00B297"/>
                </a:solidFill>
                <a:latin typeface="Open Sans"/>
                <a:ea typeface="Open Sans"/>
                <a:cs typeface="Open Sans"/>
                <a:sym typeface="Open Sans"/>
              </a:defRPr>
            </a:lvl3pPr>
            <a:lvl4pPr indent="0" lvl="3" marL="0" marR="0" algn="l">
              <a:lnSpc>
                <a:spcPct val="100000"/>
              </a:lnSpc>
              <a:spcBef>
                <a:spcPts val="0"/>
              </a:spcBef>
              <a:spcAft>
                <a:spcPts val="0"/>
              </a:spcAft>
              <a:buClr>
                <a:srgbClr val="000000"/>
              </a:buClr>
              <a:buSzPts val="2000"/>
              <a:buFont typeface="Arial"/>
              <a:buNone/>
              <a:defRPr b="1" i="0" sz="2000" u="none" cap="none" strike="noStrike">
                <a:solidFill>
                  <a:srgbClr val="00B297"/>
                </a:solidFill>
                <a:latin typeface="Open Sans"/>
                <a:ea typeface="Open Sans"/>
                <a:cs typeface="Open Sans"/>
                <a:sym typeface="Open Sans"/>
              </a:defRPr>
            </a:lvl4pPr>
            <a:lvl5pPr indent="0" lvl="4" marL="0" marR="0" algn="l">
              <a:lnSpc>
                <a:spcPct val="100000"/>
              </a:lnSpc>
              <a:spcBef>
                <a:spcPts val="0"/>
              </a:spcBef>
              <a:spcAft>
                <a:spcPts val="0"/>
              </a:spcAft>
              <a:buClr>
                <a:srgbClr val="000000"/>
              </a:buClr>
              <a:buSzPts val="2000"/>
              <a:buFont typeface="Arial"/>
              <a:buNone/>
              <a:defRPr b="1" i="0" sz="2000" u="none" cap="none" strike="noStrike">
                <a:solidFill>
                  <a:srgbClr val="00B297"/>
                </a:solidFill>
                <a:latin typeface="Open Sans"/>
                <a:ea typeface="Open Sans"/>
                <a:cs typeface="Open Sans"/>
                <a:sym typeface="Open Sans"/>
              </a:defRPr>
            </a:lvl5pPr>
            <a:lvl6pPr indent="0" lvl="5" marL="0" marR="0" algn="l">
              <a:lnSpc>
                <a:spcPct val="100000"/>
              </a:lnSpc>
              <a:spcBef>
                <a:spcPts val="0"/>
              </a:spcBef>
              <a:spcAft>
                <a:spcPts val="0"/>
              </a:spcAft>
              <a:buClr>
                <a:srgbClr val="000000"/>
              </a:buClr>
              <a:buSzPts val="2000"/>
              <a:buFont typeface="Arial"/>
              <a:buNone/>
              <a:defRPr b="1" i="0" sz="2000" u="none" cap="none" strike="noStrike">
                <a:solidFill>
                  <a:srgbClr val="00B297"/>
                </a:solidFill>
                <a:latin typeface="Open Sans"/>
                <a:ea typeface="Open Sans"/>
                <a:cs typeface="Open Sans"/>
                <a:sym typeface="Open Sans"/>
              </a:defRPr>
            </a:lvl6pPr>
            <a:lvl7pPr indent="0" lvl="6" marL="0" marR="0" algn="l">
              <a:lnSpc>
                <a:spcPct val="100000"/>
              </a:lnSpc>
              <a:spcBef>
                <a:spcPts val="0"/>
              </a:spcBef>
              <a:spcAft>
                <a:spcPts val="0"/>
              </a:spcAft>
              <a:buClr>
                <a:srgbClr val="000000"/>
              </a:buClr>
              <a:buSzPts val="2000"/>
              <a:buFont typeface="Arial"/>
              <a:buNone/>
              <a:defRPr b="1" i="0" sz="2000" u="none" cap="none" strike="noStrike">
                <a:solidFill>
                  <a:srgbClr val="00B297"/>
                </a:solidFill>
                <a:latin typeface="Open Sans"/>
                <a:ea typeface="Open Sans"/>
                <a:cs typeface="Open Sans"/>
                <a:sym typeface="Open Sans"/>
              </a:defRPr>
            </a:lvl7pPr>
            <a:lvl8pPr indent="0" lvl="7" marL="0" marR="0" algn="l">
              <a:lnSpc>
                <a:spcPct val="100000"/>
              </a:lnSpc>
              <a:spcBef>
                <a:spcPts val="0"/>
              </a:spcBef>
              <a:spcAft>
                <a:spcPts val="0"/>
              </a:spcAft>
              <a:buClr>
                <a:srgbClr val="000000"/>
              </a:buClr>
              <a:buSzPts val="2000"/>
              <a:buFont typeface="Arial"/>
              <a:buNone/>
              <a:defRPr b="1" i="0" sz="2000" u="none" cap="none" strike="noStrike">
                <a:solidFill>
                  <a:srgbClr val="00B297"/>
                </a:solidFill>
                <a:latin typeface="Open Sans"/>
                <a:ea typeface="Open Sans"/>
                <a:cs typeface="Open Sans"/>
                <a:sym typeface="Open Sans"/>
              </a:defRPr>
            </a:lvl8pPr>
            <a:lvl9pPr indent="0" lvl="8" marL="0" marR="0" algn="l">
              <a:lnSpc>
                <a:spcPct val="100000"/>
              </a:lnSpc>
              <a:spcBef>
                <a:spcPts val="0"/>
              </a:spcBef>
              <a:spcAft>
                <a:spcPts val="0"/>
              </a:spcAft>
              <a:buClr>
                <a:srgbClr val="000000"/>
              </a:buClr>
              <a:buSzPts val="2000"/>
              <a:buFont typeface="Arial"/>
              <a:buNone/>
              <a:defRPr b="1" i="0" sz="2000"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4.png"/><Relationship Id="rId2" Type="http://schemas.openxmlformats.org/officeDocument/2006/relationships/image" Target="../media/image3.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theme" Target="../theme/theme3.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s>
</file>

<file path=ppt/slideMasters/_rels/slideMaster2.xml.rels><?xml version="1.0" encoding="UTF-8" standalone="yes"?><Relationships xmlns="http://schemas.openxmlformats.org/package/2006/relationships"><Relationship Id="rId1" Type="http://schemas.openxmlformats.org/officeDocument/2006/relationships/image" Target="../media/image4.png"/><Relationship Id="rId2" Type="http://schemas.openxmlformats.org/officeDocument/2006/relationships/image" Target="../media/image3.png"/><Relationship Id="rId3" Type="http://schemas.openxmlformats.org/officeDocument/2006/relationships/slideLayout" Target="../slideLayouts/slideLayout7.xml"/><Relationship Id="rId4" Type="http://schemas.openxmlformats.org/officeDocument/2006/relationships/slideLayout" Target="../slideLayouts/slideLayout8.xml"/><Relationship Id="rId5" Type="http://schemas.openxmlformats.org/officeDocument/2006/relationships/slideLayout" Target="../slideLayouts/slideLayout9.xml"/><Relationship Id="rId6" Type="http://schemas.openxmlformats.org/officeDocument/2006/relationships/slideLayout" Target="../slideLayouts/slideLayout10.xml"/><Relationship Id="rId7" Type="http://schemas.openxmlformats.org/officeDocument/2006/relationships/slideLayout" Target="../slideLayouts/slideLayout11.xml"/><Relationship Id="rId8" Type="http://schemas.openxmlformats.org/officeDocument/2006/relationships/theme" Target="../theme/theme4.xml"/></Relationships>
</file>

<file path=ppt/slideMasters/_rels/slideMaster3.xml.rels><?xml version="1.0" encoding="UTF-8" standalone="yes"?><Relationships xmlns="http://schemas.openxmlformats.org/package/2006/relationships"><Relationship Id="rId1" Type="http://schemas.openxmlformats.org/officeDocument/2006/relationships/image" Target="../media/image4.png"/><Relationship Id="rId2" Type="http://schemas.openxmlformats.org/officeDocument/2006/relationships/image" Target="../media/image3.png"/><Relationship Id="rId3" Type="http://schemas.openxmlformats.org/officeDocument/2006/relationships/slideLayout" Target="../slideLayouts/slideLayout12.xml"/><Relationship Id="rId4" Type="http://schemas.openxmlformats.org/officeDocument/2006/relationships/slideLayout" Target="../slideLayouts/slideLayout13.xml"/><Relationship Id="rId9" Type="http://schemas.openxmlformats.org/officeDocument/2006/relationships/theme" Target="../theme/theme2.xml"/><Relationship Id="rId5" Type="http://schemas.openxmlformats.org/officeDocument/2006/relationships/slideLayout" Target="../slideLayouts/slideLayout14.xml"/><Relationship Id="rId6" Type="http://schemas.openxmlformats.org/officeDocument/2006/relationships/slideLayout" Target="../slideLayouts/slideLayout15.xml"/><Relationship Id="rId7" Type="http://schemas.openxmlformats.org/officeDocument/2006/relationships/slideLayout" Target="../slideLayouts/slideLayout16.xml"/><Relationship Id="rId8" Type="http://schemas.openxmlformats.org/officeDocument/2006/relationships/slideLayout" Target="../slideLayouts/slideLayout17.xml"/></Relationships>
</file>

<file path=ppt/slideMasters/_rels/slideMaster4.xml.rels><?xml version="1.0" encoding="UTF-8" standalone="yes"?><Relationships xmlns="http://schemas.openxmlformats.org/package/2006/relationships"><Relationship Id="rId1" Type="http://schemas.openxmlformats.org/officeDocument/2006/relationships/image" Target="../media/image4.png"/><Relationship Id="rId2" Type="http://schemas.openxmlformats.org/officeDocument/2006/relationships/image" Target="../media/image3.png"/><Relationship Id="rId3" Type="http://schemas.openxmlformats.org/officeDocument/2006/relationships/slideLayout" Target="../slideLayouts/slideLayout18.xml"/><Relationship Id="rId4" Type="http://schemas.openxmlformats.org/officeDocument/2006/relationships/slideLayout" Target="../slideLayouts/slideLayout19.xml"/><Relationship Id="rId9" Type="http://schemas.openxmlformats.org/officeDocument/2006/relationships/theme" Target="../theme/theme5.xml"/><Relationship Id="rId5" Type="http://schemas.openxmlformats.org/officeDocument/2006/relationships/slideLayout" Target="../slideLayouts/slideLayout20.xml"/><Relationship Id="rId6" Type="http://schemas.openxmlformats.org/officeDocument/2006/relationships/slideLayout" Target="../slideLayouts/slideLayout21.xml"/><Relationship Id="rId7" Type="http://schemas.openxmlformats.org/officeDocument/2006/relationships/slideLayout" Target="../slideLayouts/slideLayout22.xml"/><Relationship Id="rId8" Type="http://schemas.openxmlformats.org/officeDocument/2006/relationships/slideLayout" Target="../slideLayouts/slideLayout23.xml"/></Relationships>
</file>

<file path=ppt/slideMasters/_rels/slideMaster5.xml.rels><?xml version="1.0" encoding="UTF-8" standalone="yes"?><Relationships xmlns="http://schemas.openxmlformats.org/package/2006/relationships"><Relationship Id="rId1" Type="http://schemas.openxmlformats.org/officeDocument/2006/relationships/image" Target="../media/image4.png"/><Relationship Id="rId2" Type="http://schemas.openxmlformats.org/officeDocument/2006/relationships/image" Target="../media/image3.png"/><Relationship Id="rId3" Type="http://schemas.openxmlformats.org/officeDocument/2006/relationships/slideLayout" Target="../slideLayouts/slideLayout24.xml"/><Relationship Id="rId4" Type="http://schemas.openxmlformats.org/officeDocument/2006/relationships/slideLayout" Target="../slideLayouts/slideLayout25.xml"/><Relationship Id="rId9" Type="http://schemas.openxmlformats.org/officeDocument/2006/relationships/theme" Target="../theme/theme7.xml"/><Relationship Id="rId5" Type="http://schemas.openxmlformats.org/officeDocument/2006/relationships/slideLayout" Target="../slideLayouts/slideLayout26.xml"/><Relationship Id="rId6" Type="http://schemas.openxmlformats.org/officeDocument/2006/relationships/slideLayout" Target="../slideLayouts/slideLayout27.xml"/><Relationship Id="rId7" Type="http://schemas.openxmlformats.org/officeDocument/2006/relationships/slideLayout" Target="../slideLayouts/slideLayout28.xml"/><Relationship Id="rId8" Type="http://schemas.openxmlformats.org/officeDocument/2006/relationships/slideLayout" Target="../slideLayouts/slideLayout29.xml"/></Relationships>
</file>

<file path=ppt/slideMasters/_rels/slideMaster6.xml.rels><?xml version="1.0" encoding="UTF-8" standalone="yes"?><Relationships xmlns="http://schemas.openxmlformats.org/package/2006/relationships"><Relationship Id="rId1" Type="http://schemas.openxmlformats.org/officeDocument/2006/relationships/image" Target="../media/image4.png"/><Relationship Id="rId2" Type="http://schemas.openxmlformats.org/officeDocument/2006/relationships/image" Target="../media/image3.png"/><Relationship Id="rId3" Type="http://schemas.openxmlformats.org/officeDocument/2006/relationships/slideLayout" Target="../slideLayouts/slideLayout30.xml"/><Relationship Id="rId4" Type="http://schemas.openxmlformats.org/officeDocument/2006/relationships/slideLayout" Target="../slideLayouts/slideLayout31.xml"/><Relationship Id="rId9" Type="http://schemas.openxmlformats.org/officeDocument/2006/relationships/theme" Target="../theme/theme1.xml"/><Relationship Id="rId5" Type="http://schemas.openxmlformats.org/officeDocument/2006/relationships/slideLayout" Target="../slideLayouts/slideLayout32.xml"/><Relationship Id="rId6" Type="http://schemas.openxmlformats.org/officeDocument/2006/relationships/slideLayout" Target="../slideLayouts/slideLayout33.xml"/><Relationship Id="rId7" Type="http://schemas.openxmlformats.org/officeDocument/2006/relationships/slideLayout" Target="../slideLayouts/slideLayout34.xml"/><Relationship Id="rId8" Type="http://schemas.openxmlformats.org/officeDocument/2006/relationships/slideLayout" Target="../slideLayouts/slideLayout35.xml"/></Relationships>
</file>

<file path=ppt/slideMasters/_rels/slideMaster7.xml.rels><?xml version="1.0" encoding="UTF-8" standalone="yes"?><Relationships xmlns="http://schemas.openxmlformats.org/package/2006/relationships"><Relationship Id="rId1" Type="http://schemas.openxmlformats.org/officeDocument/2006/relationships/image" Target="../media/image4.png"/><Relationship Id="rId2" Type="http://schemas.openxmlformats.org/officeDocument/2006/relationships/image" Target="../media/image3.png"/><Relationship Id="rId3" Type="http://schemas.openxmlformats.org/officeDocument/2006/relationships/slideLayout" Target="../slideLayouts/slideLayout36.xml"/><Relationship Id="rId4" Type="http://schemas.openxmlformats.org/officeDocument/2006/relationships/slideLayout" Target="../slideLayouts/slideLayout37.xml"/><Relationship Id="rId9" Type="http://schemas.openxmlformats.org/officeDocument/2006/relationships/theme" Target="../theme/theme8.xml"/><Relationship Id="rId5" Type="http://schemas.openxmlformats.org/officeDocument/2006/relationships/slideLayout" Target="../slideLayouts/slideLayout38.xml"/><Relationship Id="rId6" Type="http://schemas.openxmlformats.org/officeDocument/2006/relationships/slideLayout" Target="../slideLayouts/slideLayout39.xml"/><Relationship Id="rId7" Type="http://schemas.openxmlformats.org/officeDocument/2006/relationships/slideLayout" Target="../slideLayouts/slideLayout40.xml"/><Relationship Id="rId8" Type="http://schemas.openxmlformats.org/officeDocument/2006/relationships/slideLayout" Target="../slideLayouts/slideLayout41.xml"/></Relationships>
</file>

<file path=ppt/slideMasters/_rels/slideMaster8.xml.rels><?xml version="1.0" encoding="UTF-8" standalone="yes"?><Relationships xmlns="http://schemas.openxmlformats.org/package/2006/relationships"><Relationship Id="rId1" Type="http://schemas.openxmlformats.org/officeDocument/2006/relationships/image" Target="../media/image8.png"/><Relationship Id="rId2" Type="http://schemas.openxmlformats.org/officeDocument/2006/relationships/image" Target="../media/image20.png"/><Relationship Id="rId3" Type="http://schemas.openxmlformats.org/officeDocument/2006/relationships/slideLayout" Target="../slideLayouts/slideLayout42.xml"/><Relationship Id="rId4" Type="http://schemas.openxmlformats.org/officeDocument/2006/relationships/slideLayout" Target="../slideLayouts/slideLayout43.xml"/><Relationship Id="rId5" Type="http://schemas.openxmlformats.org/officeDocument/2006/relationships/slideLayout" Target="../slideLayouts/slideLayout44.xml"/><Relationship Id="rId6" Type="http://schemas.openxmlformats.org/officeDocument/2006/relationships/slideLayout" Target="../slideLayouts/slideLayout45.xml"/><Relationship Id="rId7" Type="http://schemas.openxmlformats.org/officeDocument/2006/relationships/slideLayout" Target="../slideLayouts/slideLayout46.xml"/><Relationship Id="rId8"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 name="Shape 5"/>
        <p:cNvGrpSpPr/>
        <p:nvPr/>
      </p:nvGrpSpPr>
      <p:grpSpPr>
        <a:xfrm>
          <a:off x="0" y="0"/>
          <a:ext cx="0" cy="0"/>
          <a:chOff x="0" y="0"/>
          <a:chExt cx="0" cy="0"/>
        </a:xfrm>
      </p:grpSpPr>
      <p:sp>
        <p:nvSpPr>
          <p:cNvPr id="6" name="Google Shape;6;p70"/>
          <p:cNvSpPr txBox="1"/>
          <p:nvPr>
            <p:ph type="title"/>
          </p:nvPr>
        </p:nvSpPr>
        <p:spPr>
          <a:xfrm>
            <a:off x="396511" y="26900"/>
            <a:ext cx="14800185" cy="2159000"/>
          </a:xfrm>
          <a:prstGeom prst="rect">
            <a:avLst/>
          </a:prstGeom>
          <a:noFill/>
          <a:ln>
            <a:noFill/>
          </a:ln>
        </p:spPr>
        <p:txBody>
          <a:bodyPr anchorCtr="0" anchor="t" bIns="50800" lIns="50800" spcFirstLastPara="1" rIns="50800" wrap="square" tIns="50800">
            <a:normAutofit/>
          </a:bodyPr>
          <a:lstStyle>
            <a:lvl1pPr lvl="0" marR="0" rtl="0" algn="l">
              <a:lnSpc>
                <a:spcPct val="100000"/>
              </a:lnSpc>
              <a:spcBef>
                <a:spcPts val="0"/>
              </a:spcBef>
              <a:spcAft>
                <a:spcPts val="0"/>
              </a:spcAft>
              <a:buClr>
                <a:srgbClr val="000000"/>
              </a:buClr>
              <a:buSzPts val="6400"/>
              <a:buFont typeface="Open Sans"/>
              <a:buNone/>
              <a:defRPr b="1" i="0" sz="6400" u="none" cap="none" strike="noStrike">
                <a:solidFill>
                  <a:srgbClr val="000000"/>
                </a:solidFill>
                <a:latin typeface="Open Sans"/>
                <a:ea typeface="Open Sans"/>
                <a:cs typeface="Open Sans"/>
                <a:sym typeface="Open Sans"/>
              </a:defRPr>
            </a:lvl1pPr>
            <a:lvl2pPr lvl="1"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2pPr>
            <a:lvl3pPr lvl="2"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3pPr>
            <a:lvl4pPr lvl="3"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4pPr>
            <a:lvl5pPr lvl="4"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5pPr>
            <a:lvl6pPr lvl="5"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6pPr>
            <a:lvl7pPr lvl="6"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7pPr>
            <a:lvl8pPr lvl="7"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8pPr>
            <a:lvl9pPr lvl="8"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9pPr>
          </a:lstStyle>
          <a:p/>
        </p:txBody>
      </p:sp>
      <p:sp>
        <p:nvSpPr>
          <p:cNvPr id="7" name="Google Shape;7;p70"/>
          <p:cNvSpPr txBox="1"/>
          <p:nvPr>
            <p:ph idx="1" type="body"/>
          </p:nvPr>
        </p:nvSpPr>
        <p:spPr>
          <a:xfrm>
            <a:off x="1270039" y="2603500"/>
            <a:ext cx="14800185" cy="6286500"/>
          </a:xfrm>
          <a:prstGeom prst="rect">
            <a:avLst/>
          </a:prstGeom>
          <a:noFill/>
          <a:ln>
            <a:noFill/>
          </a:ln>
        </p:spPr>
        <p:txBody>
          <a:bodyPr anchorCtr="0" anchor="t" bIns="50800" lIns="50800" spcFirstLastPara="1" rIns="50800" wrap="square" tIns="50800">
            <a:normAutofit/>
          </a:bodyPr>
          <a:lstStyle>
            <a:lvl1pPr indent="-419100" lvl="0" marL="4572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1pPr>
            <a:lvl2pPr indent="-419100" lvl="1" marL="9144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2pPr>
            <a:lvl3pPr indent="-419100" lvl="2" marL="13716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3pPr>
            <a:lvl4pPr indent="-419100" lvl="3" marL="18288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4pPr>
            <a:lvl5pPr indent="-419100" lvl="4" marL="22860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5pPr>
            <a:lvl6pPr indent="-342900" lvl="5" marL="27432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6pPr>
            <a:lvl7pPr indent="-342900" lvl="6" marL="32004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7pPr>
            <a:lvl8pPr indent="-342900" lvl="7" marL="36576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8pPr>
            <a:lvl9pPr indent="-342900" lvl="8" marL="41148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9pPr>
          </a:lstStyle>
          <a:p/>
        </p:txBody>
      </p:sp>
      <p:pic>
        <p:nvPicPr>
          <p:cNvPr descr="pasted-image.pdf" id="8" name="Google Shape;8;p70"/>
          <p:cNvPicPr preferRelativeResize="0"/>
          <p:nvPr/>
        </p:nvPicPr>
        <p:blipFill rotWithShape="1">
          <a:blip r:embed="rId1">
            <a:alphaModFix/>
          </a:blip>
          <a:srcRect b="0" l="0" r="0" t="0"/>
          <a:stretch/>
        </p:blipFill>
        <p:spPr>
          <a:xfrm>
            <a:off x="522445" y="8400288"/>
            <a:ext cx="2443489" cy="1066441"/>
          </a:xfrm>
          <a:prstGeom prst="rect">
            <a:avLst/>
          </a:prstGeom>
          <a:noFill/>
          <a:ln>
            <a:noFill/>
          </a:ln>
        </p:spPr>
      </p:pic>
      <p:pic>
        <p:nvPicPr>
          <p:cNvPr descr="pasted-image.pdf" id="9" name="Google Shape;9;p70"/>
          <p:cNvPicPr preferRelativeResize="0"/>
          <p:nvPr/>
        </p:nvPicPr>
        <p:blipFill rotWithShape="1">
          <a:blip r:embed="rId2">
            <a:alphaModFix/>
          </a:blip>
          <a:srcRect b="0" l="0" r="0" t="0"/>
          <a:stretch/>
        </p:blipFill>
        <p:spPr>
          <a:xfrm>
            <a:off x="3153050" y="8675531"/>
            <a:ext cx="66421" cy="406402"/>
          </a:xfrm>
          <a:prstGeom prst="rect">
            <a:avLst/>
          </a:prstGeom>
          <a:noFill/>
          <a:ln>
            <a:noFill/>
          </a:ln>
        </p:spPr>
      </p:pic>
      <p:sp>
        <p:nvSpPr>
          <p:cNvPr id="10" name="Google Shape;10;p70"/>
          <p:cNvSpPr txBox="1"/>
          <p:nvPr/>
        </p:nvSpPr>
        <p:spPr>
          <a:xfrm>
            <a:off x="3228148" y="8497501"/>
            <a:ext cx="801091" cy="424116"/>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676767"/>
              </a:buClr>
              <a:buSzPts val="1867"/>
              <a:buFont typeface="Arial"/>
              <a:buNone/>
            </a:pPr>
            <a:r>
              <a:rPr b="1" i="0" lang="pt-BR" sz="1867" u="none" cap="none" strike="noStrike">
                <a:solidFill>
                  <a:srgbClr val="676767"/>
                </a:solidFill>
                <a:latin typeface="Open Sans"/>
                <a:ea typeface="Open Sans"/>
                <a:cs typeface="Open Sans"/>
                <a:sym typeface="Open Sans"/>
              </a:rPr>
              <a:t>SLIDE</a:t>
            </a:r>
            <a:endParaRPr b="1" i="0" sz="1867" u="none" cap="none" strike="noStrike">
              <a:solidFill>
                <a:srgbClr val="676767"/>
              </a:solidFill>
              <a:latin typeface="Open Sans"/>
              <a:ea typeface="Open Sans"/>
              <a:cs typeface="Open Sans"/>
              <a:sym typeface="Open Sans"/>
            </a:endParaRPr>
          </a:p>
        </p:txBody>
      </p:sp>
      <p:sp>
        <p:nvSpPr>
          <p:cNvPr id="11" name="Google Shape;11;p70"/>
          <p:cNvSpPr txBox="1"/>
          <p:nvPr>
            <p:ph idx="12" type="sldNum"/>
          </p:nvPr>
        </p:nvSpPr>
        <p:spPr>
          <a:xfrm>
            <a:off x="3386653" y="8785759"/>
            <a:ext cx="394339" cy="389915"/>
          </a:xfrm>
          <a:prstGeom prst="rect">
            <a:avLst/>
          </a:prstGeom>
          <a:noFill/>
          <a:ln>
            <a:noFill/>
          </a:ln>
        </p:spPr>
        <p:txBody>
          <a:bodyPr anchorCtr="0" anchor="t" bIns="50800" lIns="50800" spcFirstLastPara="1" rIns="50800" wrap="square" tIns="50800">
            <a:spAutoFit/>
          </a:bodyPr>
          <a:lstStyle>
            <a:lvl1pPr indent="0" lvl="0"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1pPr>
            <a:lvl2pPr indent="0" lvl="1"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2pPr>
            <a:lvl3pPr indent="0" lvl="2"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3pPr>
            <a:lvl4pPr indent="0" lvl="3"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4pPr>
            <a:lvl5pPr indent="0" lvl="4"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5pPr>
            <a:lvl6pPr indent="0" lvl="5"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6pPr>
            <a:lvl7pPr indent="0" lvl="6"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7pPr>
            <a:lvl8pPr indent="0" lvl="7"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8pPr>
            <a:lvl9pPr indent="0" lvl="8"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pt-BR"/>
              <a:t>‹#›</a:t>
            </a:fld>
            <a:endParaRPr/>
          </a:p>
        </p:txBody>
      </p:sp>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 id="2147483652" r:id="rId6"/>
    <p:sldLayoutId id="2147483653" r:id="rId7"/>
    <p:sldLayoutId id="2147483654" r:id="rId8"/>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60" name="Shape 60"/>
        <p:cNvGrpSpPr/>
        <p:nvPr/>
      </p:nvGrpSpPr>
      <p:grpSpPr>
        <a:xfrm>
          <a:off x="0" y="0"/>
          <a:ext cx="0" cy="0"/>
          <a:chOff x="0" y="0"/>
          <a:chExt cx="0" cy="0"/>
        </a:xfrm>
      </p:grpSpPr>
      <p:sp>
        <p:nvSpPr>
          <p:cNvPr id="61" name="Google Shape;61;p50"/>
          <p:cNvSpPr txBox="1"/>
          <p:nvPr>
            <p:ph type="title"/>
          </p:nvPr>
        </p:nvSpPr>
        <p:spPr>
          <a:xfrm>
            <a:off x="396875" y="26988"/>
            <a:ext cx="14800263" cy="2159000"/>
          </a:xfrm>
          <a:prstGeom prst="rect">
            <a:avLst/>
          </a:prstGeom>
          <a:noFill/>
          <a:ln>
            <a:noFill/>
          </a:ln>
        </p:spPr>
        <p:txBody>
          <a:bodyPr anchorCtr="0" anchor="t" bIns="50800" lIns="50800" spcFirstLastPara="1" rIns="50800" wrap="square" tIns="50800">
            <a:noAutofit/>
          </a:bodyPr>
          <a:lstStyle>
            <a:lvl1pPr lvl="0" marR="0" rtl="0" algn="l">
              <a:lnSpc>
                <a:spcPct val="100000"/>
              </a:lnSpc>
              <a:spcBef>
                <a:spcPts val="0"/>
              </a:spcBef>
              <a:spcAft>
                <a:spcPts val="0"/>
              </a:spcAft>
              <a:buClr>
                <a:srgbClr val="000000"/>
              </a:buClr>
              <a:buSzPts val="1400"/>
              <a:buFont typeface="Arial"/>
              <a:buNone/>
              <a:defRPr b="1" i="0" sz="6400" u="none" cap="none" strike="noStrike">
                <a:solidFill>
                  <a:srgbClr val="000000"/>
                </a:solidFill>
                <a:latin typeface="Open Sans"/>
                <a:ea typeface="Open Sans"/>
                <a:cs typeface="Open Sans"/>
                <a:sym typeface="Open Sans"/>
              </a:defRPr>
            </a:lvl1pPr>
            <a:lvl2pPr lvl="1" marR="0" rtl="0" algn="l">
              <a:lnSpc>
                <a:spcPct val="100000"/>
              </a:lnSpc>
              <a:spcBef>
                <a:spcPts val="0"/>
              </a:spcBef>
              <a:spcAft>
                <a:spcPts val="0"/>
              </a:spcAft>
              <a:buClr>
                <a:srgbClr val="000000"/>
              </a:buClr>
              <a:buSzPts val="1400"/>
              <a:buFont typeface="Arial"/>
              <a:buNone/>
              <a:defRPr b="1" i="0" sz="6400" u="none" cap="none" strike="noStrike">
                <a:solidFill>
                  <a:srgbClr val="000000"/>
                </a:solidFill>
                <a:latin typeface="Open Sans"/>
                <a:ea typeface="Open Sans"/>
                <a:cs typeface="Open Sans"/>
                <a:sym typeface="Open Sans"/>
              </a:defRPr>
            </a:lvl2pPr>
            <a:lvl3pPr lvl="2" marR="0" rtl="0" algn="l">
              <a:lnSpc>
                <a:spcPct val="100000"/>
              </a:lnSpc>
              <a:spcBef>
                <a:spcPts val="0"/>
              </a:spcBef>
              <a:spcAft>
                <a:spcPts val="0"/>
              </a:spcAft>
              <a:buClr>
                <a:srgbClr val="000000"/>
              </a:buClr>
              <a:buSzPts val="1400"/>
              <a:buFont typeface="Arial"/>
              <a:buNone/>
              <a:defRPr b="1" i="0" sz="6400" u="none" cap="none" strike="noStrike">
                <a:solidFill>
                  <a:srgbClr val="000000"/>
                </a:solidFill>
                <a:latin typeface="Open Sans"/>
                <a:ea typeface="Open Sans"/>
                <a:cs typeface="Open Sans"/>
                <a:sym typeface="Open Sans"/>
              </a:defRPr>
            </a:lvl3pPr>
            <a:lvl4pPr lvl="3" marR="0" rtl="0" algn="l">
              <a:lnSpc>
                <a:spcPct val="100000"/>
              </a:lnSpc>
              <a:spcBef>
                <a:spcPts val="0"/>
              </a:spcBef>
              <a:spcAft>
                <a:spcPts val="0"/>
              </a:spcAft>
              <a:buClr>
                <a:srgbClr val="000000"/>
              </a:buClr>
              <a:buSzPts val="1400"/>
              <a:buFont typeface="Arial"/>
              <a:buNone/>
              <a:defRPr b="1" i="0" sz="6400" u="none" cap="none" strike="noStrike">
                <a:solidFill>
                  <a:srgbClr val="000000"/>
                </a:solidFill>
                <a:latin typeface="Open Sans"/>
                <a:ea typeface="Open Sans"/>
                <a:cs typeface="Open Sans"/>
                <a:sym typeface="Open Sans"/>
              </a:defRPr>
            </a:lvl4pPr>
            <a:lvl5pPr lvl="4" marR="0" rtl="0" algn="l">
              <a:lnSpc>
                <a:spcPct val="100000"/>
              </a:lnSpc>
              <a:spcBef>
                <a:spcPts val="0"/>
              </a:spcBef>
              <a:spcAft>
                <a:spcPts val="0"/>
              </a:spcAft>
              <a:buClr>
                <a:srgbClr val="000000"/>
              </a:buClr>
              <a:buSzPts val="1400"/>
              <a:buFont typeface="Arial"/>
              <a:buNone/>
              <a:defRPr b="1" i="0" sz="6400" u="none" cap="none" strike="noStrike">
                <a:solidFill>
                  <a:srgbClr val="000000"/>
                </a:solidFill>
                <a:latin typeface="Open Sans"/>
                <a:ea typeface="Open Sans"/>
                <a:cs typeface="Open Sans"/>
                <a:sym typeface="Open Sans"/>
              </a:defRPr>
            </a:lvl5pPr>
            <a:lvl6pPr lvl="5"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6pPr>
            <a:lvl7pPr lvl="6"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7pPr>
            <a:lvl8pPr lvl="7"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8pPr>
            <a:lvl9pPr lvl="8"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9pPr>
          </a:lstStyle>
          <a:p/>
        </p:txBody>
      </p:sp>
      <p:sp>
        <p:nvSpPr>
          <p:cNvPr id="62" name="Google Shape;62;p50"/>
          <p:cNvSpPr txBox="1"/>
          <p:nvPr>
            <p:ph idx="1" type="body"/>
          </p:nvPr>
        </p:nvSpPr>
        <p:spPr>
          <a:xfrm>
            <a:off x="1270000" y="2603500"/>
            <a:ext cx="14800263" cy="6286500"/>
          </a:xfrm>
          <a:prstGeom prst="rect">
            <a:avLst/>
          </a:prstGeom>
          <a:noFill/>
          <a:ln>
            <a:noFill/>
          </a:ln>
        </p:spPr>
        <p:txBody>
          <a:bodyPr anchorCtr="0" anchor="t" bIns="50800" lIns="50800" spcFirstLastPara="1" rIns="50800" wrap="square" tIns="50800">
            <a:noAutofit/>
          </a:bodyPr>
          <a:lstStyle>
            <a:lvl1pPr indent="-419100" lvl="0" marL="457200"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1pPr>
            <a:lvl2pPr indent="-419100" lvl="1" marL="914400"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2pPr>
            <a:lvl3pPr indent="-419100" lvl="2" marL="1371600"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3pPr>
            <a:lvl4pPr indent="-419100" lvl="3" marL="1828800"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4pPr>
            <a:lvl5pPr indent="-419100" lvl="4" marL="2286000"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5pPr>
            <a:lvl6pPr indent="-342900" lvl="5" marL="27432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6pPr>
            <a:lvl7pPr indent="-342900" lvl="6" marL="32004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7pPr>
            <a:lvl8pPr indent="-342900" lvl="7" marL="36576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8pPr>
            <a:lvl9pPr indent="-342900" lvl="8" marL="41148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9pPr>
          </a:lstStyle>
          <a:p/>
        </p:txBody>
      </p:sp>
      <p:pic>
        <p:nvPicPr>
          <p:cNvPr descr="pasted-image.pdf" id="63" name="Google Shape;63;p50"/>
          <p:cNvPicPr preferRelativeResize="0"/>
          <p:nvPr/>
        </p:nvPicPr>
        <p:blipFill rotWithShape="1">
          <a:blip r:embed="rId1">
            <a:alphaModFix/>
          </a:blip>
          <a:srcRect b="0" l="0" r="0" t="0"/>
          <a:stretch/>
        </p:blipFill>
        <p:spPr>
          <a:xfrm>
            <a:off x="522288" y="8401050"/>
            <a:ext cx="2443162" cy="1065213"/>
          </a:xfrm>
          <a:prstGeom prst="rect">
            <a:avLst/>
          </a:prstGeom>
          <a:noFill/>
          <a:ln>
            <a:noFill/>
          </a:ln>
        </p:spPr>
      </p:pic>
      <p:pic>
        <p:nvPicPr>
          <p:cNvPr descr="pasted-image.pdf" id="64" name="Google Shape;64;p50"/>
          <p:cNvPicPr preferRelativeResize="0"/>
          <p:nvPr/>
        </p:nvPicPr>
        <p:blipFill rotWithShape="1">
          <a:blip r:embed="rId2">
            <a:alphaModFix/>
          </a:blip>
          <a:srcRect b="0" l="0" r="0" t="0"/>
          <a:stretch/>
        </p:blipFill>
        <p:spPr>
          <a:xfrm>
            <a:off x="3152775" y="8675688"/>
            <a:ext cx="66675" cy="406400"/>
          </a:xfrm>
          <a:prstGeom prst="rect">
            <a:avLst/>
          </a:prstGeom>
          <a:noFill/>
          <a:ln>
            <a:noFill/>
          </a:ln>
        </p:spPr>
      </p:pic>
      <p:sp>
        <p:nvSpPr>
          <p:cNvPr id="65" name="Google Shape;65;p50"/>
          <p:cNvSpPr txBox="1"/>
          <p:nvPr/>
        </p:nvSpPr>
        <p:spPr>
          <a:xfrm>
            <a:off x="3227388" y="8497888"/>
            <a:ext cx="801687" cy="423862"/>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000000"/>
              </a:buClr>
              <a:buSzPts val="1867"/>
              <a:buFont typeface="Arial"/>
              <a:buNone/>
            </a:pPr>
            <a:r>
              <a:rPr b="1" i="0" lang="pt-BR" sz="1867" u="none" cap="none" strike="noStrike">
                <a:solidFill>
                  <a:srgbClr val="676767"/>
                </a:solidFill>
                <a:latin typeface="Open Sans"/>
                <a:ea typeface="Open Sans"/>
                <a:cs typeface="Open Sans"/>
                <a:sym typeface="Open Sans"/>
              </a:rPr>
              <a:t>SLIDE</a:t>
            </a:r>
            <a:endParaRPr b="1" i="0" sz="1867" u="none" cap="none" strike="noStrike">
              <a:solidFill>
                <a:srgbClr val="676767"/>
              </a:solidFill>
              <a:latin typeface="Open Sans"/>
              <a:ea typeface="Open Sans"/>
              <a:cs typeface="Open Sans"/>
              <a:sym typeface="Open Sans"/>
            </a:endParaRPr>
          </a:p>
        </p:txBody>
      </p:sp>
      <p:sp>
        <p:nvSpPr>
          <p:cNvPr id="66" name="Google Shape;66;p50"/>
          <p:cNvSpPr txBox="1"/>
          <p:nvPr>
            <p:ph idx="12" type="sldNum"/>
          </p:nvPr>
        </p:nvSpPr>
        <p:spPr>
          <a:xfrm>
            <a:off x="3386138" y="8785225"/>
            <a:ext cx="395287" cy="390525"/>
          </a:xfrm>
          <a:prstGeom prst="rect">
            <a:avLst/>
          </a:prstGeom>
          <a:noFill/>
          <a:ln>
            <a:noFill/>
          </a:ln>
        </p:spPr>
        <p:txBody>
          <a:bodyPr anchorCtr="0" anchor="t" bIns="50800" lIns="50800" spcFirstLastPara="1" rIns="50800" wrap="square" tIns="50800">
            <a:spAutoFit/>
          </a:bodyPr>
          <a:lstStyle>
            <a:lvl1pPr indent="0" lvl="0" marL="0" marR="0" rtl="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1pPr>
            <a:lvl2pPr indent="0" lvl="1" marL="0" marR="0" rtl="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2pPr>
            <a:lvl3pPr indent="0" lvl="2" marL="0" marR="0" rtl="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3pPr>
            <a:lvl4pPr indent="0" lvl="3" marL="0" marR="0" rtl="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4pPr>
            <a:lvl5pPr indent="0" lvl="4" marL="0" marR="0" rtl="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5pPr>
            <a:lvl6pPr indent="0" lvl="5" marL="0" marR="0" rtl="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6pPr>
            <a:lvl7pPr indent="0" lvl="6" marL="0" marR="0" rtl="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7pPr>
            <a:lvl8pPr indent="0" lvl="7" marL="0" marR="0" rtl="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8pPr>
            <a:lvl9pPr indent="0" lvl="8" marL="0" marR="0" rtl="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pt-BR"/>
              <a:t>‹#›</a:t>
            </a:fld>
            <a:endParaRPr/>
          </a:p>
        </p:txBody>
      </p:sp>
    </p:spTree>
  </p:cSld>
  <p:clrMap accent1="accent1" accent2="accent2" accent3="accent3" accent4="accent4" accent5="accent5" accent6="accent6" bg1="lt1" bg2="dk2" tx1="dk1" tx2="lt2" folHlink="folHlink" hlink="hlink"/>
  <p:sldLayoutIdLst>
    <p:sldLayoutId id="2147483656" r:id="rId3"/>
    <p:sldLayoutId id="2147483657" r:id="rId4"/>
    <p:sldLayoutId id="2147483658" r:id="rId5"/>
    <p:sldLayoutId id="2147483659" r:id="rId6"/>
    <p:sldLayoutId id="2147483660" r:id="rId7"/>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10" name="Shape 110"/>
        <p:cNvGrpSpPr/>
        <p:nvPr/>
      </p:nvGrpSpPr>
      <p:grpSpPr>
        <a:xfrm>
          <a:off x="0" y="0"/>
          <a:ext cx="0" cy="0"/>
          <a:chOff x="0" y="0"/>
          <a:chExt cx="0" cy="0"/>
        </a:xfrm>
      </p:grpSpPr>
      <p:sp>
        <p:nvSpPr>
          <p:cNvPr id="111" name="Google Shape;111;p73"/>
          <p:cNvSpPr txBox="1"/>
          <p:nvPr>
            <p:ph type="title"/>
          </p:nvPr>
        </p:nvSpPr>
        <p:spPr>
          <a:xfrm>
            <a:off x="396511" y="26900"/>
            <a:ext cx="14800185" cy="2159000"/>
          </a:xfrm>
          <a:prstGeom prst="rect">
            <a:avLst/>
          </a:prstGeom>
          <a:noFill/>
          <a:ln>
            <a:noFill/>
          </a:ln>
        </p:spPr>
        <p:txBody>
          <a:bodyPr anchorCtr="0" anchor="t" bIns="50800" lIns="50800" spcFirstLastPara="1" rIns="50800" wrap="square" tIns="50800">
            <a:normAutofit/>
          </a:bodyPr>
          <a:lstStyle>
            <a:lvl1pPr lvl="0" marR="0" rtl="0" algn="l">
              <a:lnSpc>
                <a:spcPct val="100000"/>
              </a:lnSpc>
              <a:spcBef>
                <a:spcPts val="0"/>
              </a:spcBef>
              <a:spcAft>
                <a:spcPts val="0"/>
              </a:spcAft>
              <a:buClr>
                <a:srgbClr val="000000"/>
              </a:buClr>
              <a:buSzPts val="6400"/>
              <a:buFont typeface="Open Sans"/>
              <a:buNone/>
              <a:defRPr b="1" i="0" sz="6400" u="none" cap="none" strike="noStrike">
                <a:solidFill>
                  <a:srgbClr val="000000"/>
                </a:solidFill>
                <a:latin typeface="Open Sans"/>
                <a:ea typeface="Open Sans"/>
                <a:cs typeface="Open Sans"/>
                <a:sym typeface="Open Sans"/>
              </a:defRPr>
            </a:lvl1pPr>
            <a:lvl2pPr lvl="1"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2pPr>
            <a:lvl3pPr lvl="2"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3pPr>
            <a:lvl4pPr lvl="3"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4pPr>
            <a:lvl5pPr lvl="4"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5pPr>
            <a:lvl6pPr lvl="5"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6pPr>
            <a:lvl7pPr lvl="6"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7pPr>
            <a:lvl8pPr lvl="7"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8pPr>
            <a:lvl9pPr lvl="8"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9pPr>
          </a:lstStyle>
          <a:p/>
        </p:txBody>
      </p:sp>
      <p:sp>
        <p:nvSpPr>
          <p:cNvPr id="112" name="Google Shape;112;p73"/>
          <p:cNvSpPr txBox="1"/>
          <p:nvPr>
            <p:ph idx="1" type="body"/>
          </p:nvPr>
        </p:nvSpPr>
        <p:spPr>
          <a:xfrm>
            <a:off x="1270039" y="2603500"/>
            <a:ext cx="14800185" cy="6286500"/>
          </a:xfrm>
          <a:prstGeom prst="rect">
            <a:avLst/>
          </a:prstGeom>
          <a:noFill/>
          <a:ln>
            <a:noFill/>
          </a:ln>
        </p:spPr>
        <p:txBody>
          <a:bodyPr anchorCtr="0" anchor="t" bIns="50800" lIns="50800" spcFirstLastPara="1" rIns="50800" wrap="square" tIns="50800">
            <a:normAutofit/>
          </a:bodyPr>
          <a:lstStyle>
            <a:lvl1pPr indent="-419100" lvl="0" marL="4572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1pPr>
            <a:lvl2pPr indent="-419100" lvl="1" marL="9144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2pPr>
            <a:lvl3pPr indent="-419100" lvl="2" marL="13716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3pPr>
            <a:lvl4pPr indent="-419100" lvl="3" marL="18288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4pPr>
            <a:lvl5pPr indent="-419100" lvl="4" marL="22860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5pPr>
            <a:lvl6pPr indent="-342900" lvl="5" marL="27432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6pPr>
            <a:lvl7pPr indent="-342900" lvl="6" marL="32004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7pPr>
            <a:lvl8pPr indent="-342900" lvl="7" marL="36576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8pPr>
            <a:lvl9pPr indent="-342900" lvl="8" marL="41148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9pPr>
          </a:lstStyle>
          <a:p/>
        </p:txBody>
      </p:sp>
      <p:pic>
        <p:nvPicPr>
          <p:cNvPr descr="pasted-image.pdf" id="113" name="Google Shape;113;p73"/>
          <p:cNvPicPr preferRelativeResize="0"/>
          <p:nvPr/>
        </p:nvPicPr>
        <p:blipFill rotWithShape="1">
          <a:blip r:embed="rId1">
            <a:alphaModFix/>
          </a:blip>
          <a:srcRect b="0" l="0" r="0" t="0"/>
          <a:stretch/>
        </p:blipFill>
        <p:spPr>
          <a:xfrm>
            <a:off x="522445" y="8400288"/>
            <a:ext cx="2443489" cy="1066441"/>
          </a:xfrm>
          <a:prstGeom prst="rect">
            <a:avLst/>
          </a:prstGeom>
          <a:noFill/>
          <a:ln>
            <a:noFill/>
          </a:ln>
        </p:spPr>
      </p:pic>
      <p:pic>
        <p:nvPicPr>
          <p:cNvPr descr="pasted-image.pdf" id="114" name="Google Shape;114;p73"/>
          <p:cNvPicPr preferRelativeResize="0"/>
          <p:nvPr/>
        </p:nvPicPr>
        <p:blipFill rotWithShape="1">
          <a:blip r:embed="rId2">
            <a:alphaModFix/>
          </a:blip>
          <a:srcRect b="0" l="0" r="0" t="0"/>
          <a:stretch/>
        </p:blipFill>
        <p:spPr>
          <a:xfrm>
            <a:off x="3153050" y="8675531"/>
            <a:ext cx="66421" cy="406402"/>
          </a:xfrm>
          <a:prstGeom prst="rect">
            <a:avLst/>
          </a:prstGeom>
          <a:noFill/>
          <a:ln>
            <a:noFill/>
          </a:ln>
        </p:spPr>
      </p:pic>
      <p:sp>
        <p:nvSpPr>
          <p:cNvPr id="115" name="Google Shape;115;p73"/>
          <p:cNvSpPr txBox="1"/>
          <p:nvPr/>
        </p:nvSpPr>
        <p:spPr>
          <a:xfrm>
            <a:off x="3228148" y="8497501"/>
            <a:ext cx="801091" cy="424116"/>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676767"/>
              </a:buClr>
              <a:buSzPts val="1867"/>
              <a:buFont typeface="Arial"/>
              <a:buNone/>
            </a:pPr>
            <a:r>
              <a:rPr b="1" i="0" lang="pt-BR" sz="1867" u="none" cap="none" strike="noStrike">
                <a:solidFill>
                  <a:srgbClr val="676767"/>
                </a:solidFill>
                <a:latin typeface="Open Sans"/>
                <a:ea typeface="Open Sans"/>
                <a:cs typeface="Open Sans"/>
                <a:sym typeface="Open Sans"/>
              </a:rPr>
              <a:t>SLIDE</a:t>
            </a:r>
            <a:endParaRPr b="1" i="0" sz="1867" u="none" cap="none" strike="noStrike">
              <a:solidFill>
                <a:srgbClr val="676767"/>
              </a:solidFill>
              <a:latin typeface="Open Sans"/>
              <a:ea typeface="Open Sans"/>
              <a:cs typeface="Open Sans"/>
              <a:sym typeface="Open Sans"/>
            </a:endParaRPr>
          </a:p>
        </p:txBody>
      </p:sp>
      <p:sp>
        <p:nvSpPr>
          <p:cNvPr id="116" name="Google Shape;116;p73"/>
          <p:cNvSpPr txBox="1"/>
          <p:nvPr>
            <p:ph idx="12" type="sldNum"/>
          </p:nvPr>
        </p:nvSpPr>
        <p:spPr>
          <a:xfrm>
            <a:off x="3386653" y="8785759"/>
            <a:ext cx="394339" cy="389915"/>
          </a:xfrm>
          <a:prstGeom prst="rect">
            <a:avLst/>
          </a:prstGeom>
          <a:noFill/>
          <a:ln>
            <a:noFill/>
          </a:ln>
        </p:spPr>
        <p:txBody>
          <a:bodyPr anchorCtr="0" anchor="t" bIns="50800" lIns="50800" spcFirstLastPara="1" rIns="50800" wrap="square" tIns="50800">
            <a:spAutoFit/>
          </a:bodyPr>
          <a:lstStyle>
            <a:lvl1pPr indent="0" lvl="0"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1pPr>
            <a:lvl2pPr indent="0" lvl="1"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2pPr>
            <a:lvl3pPr indent="0" lvl="2"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3pPr>
            <a:lvl4pPr indent="0" lvl="3"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4pPr>
            <a:lvl5pPr indent="0" lvl="4"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5pPr>
            <a:lvl6pPr indent="0" lvl="5"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6pPr>
            <a:lvl7pPr indent="0" lvl="6"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7pPr>
            <a:lvl8pPr indent="0" lvl="7"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8pPr>
            <a:lvl9pPr indent="0" lvl="8"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pt-BR"/>
              <a:t>‹#›</a:t>
            </a:fld>
            <a:endParaRPr/>
          </a:p>
        </p:txBody>
      </p:sp>
    </p:spTree>
  </p:cSld>
  <p:clrMap accent1="accent1" accent2="accent2" accent3="accent3" accent4="accent4" accent5="accent5" accent6="accent6" bg1="lt1" bg2="dk2" tx1="dk1" tx2="lt2" folHlink="folHlink" hlink="hlink"/>
  <p:sldLayoutIdLst>
    <p:sldLayoutId id="2147483662" r:id="rId3"/>
    <p:sldLayoutId id="2147483663" r:id="rId4"/>
    <p:sldLayoutId id="2147483664" r:id="rId5"/>
    <p:sldLayoutId id="2147483665" r:id="rId6"/>
    <p:sldLayoutId id="2147483666" r:id="rId7"/>
    <p:sldLayoutId id="2147483667" r:id="rId8"/>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65" name="Shape 165"/>
        <p:cNvGrpSpPr/>
        <p:nvPr/>
      </p:nvGrpSpPr>
      <p:grpSpPr>
        <a:xfrm>
          <a:off x="0" y="0"/>
          <a:ext cx="0" cy="0"/>
          <a:chOff x="0" y="0"/>
          <a:chExt cx="0" cy="0"/>
        </a:xfrm>
      </p:grpSpPr>
      <p:sp>
        <p:nvSpPr>
          <p:cNvPr id="166" name="Google Shape;166;p76"/>
          <p:cNvSpPr txBox="1"/>
          <p:nvPr>
            <p:ph type="title"/>
          </p:nvPr>
        </p:nvSpPr>
        <p:spPr>
          <a:xfrm>
            <a:off x="396511" y="26900"/>
            <a:ext cx="14800185" cy="2159000"/>
          </a:xfrm>
          <a:prstGeom prst="rect">
            <a:avLst/>
          </a:prstGeom>
          <a:noFill/>
          <a:ln>
            <a:noFill/>
          </a:ln>
        </p:spPr>
        <p:txBody>
          <a:bodyPr anchorCtr="0" anchor="t" bIns="50800" lIns="50800" spcFirstLastPara="1" rIns="50800" wrap="square" tIns="50800">
            <a:normAutofit/>
          </a:bodyPr>
          <a:lstStyle>
            <a:lvl1pPr lvl="0" marR="0" rtl="0" algn="l">
              <a:lnSpc>
                <a:spcPct val="100000"/>
              </a:lnSpc>
              <a:spcBef>
                <a:spcPts val="0"/>
              </a:spcBef>
              <a:spcAft>
                <a:spcPts val="0"/>
              </a:spcAft>
              <a:buClr>
                <a:srgbClr val="000000"/>
              </a:buClr>
              <a:buSzPts val="6400"/>
              <a:buFont typeface="Open Sans"/>
              <a:buNone/>
              <a:defRPr b="1" i="0" sz="6400" u="none" cap="none" strike="noStrike">
                <a:solidFill>
                  <a:srgbClr val="000000"/>
                </a:solidFill>
                <a:latin typeface="Open Sans"/>
                <a:ea typeface="Open Sans"/>
                <a:cs typeface="Open Sans"/>
                <a:sym typeface="Open Sans"/>
              </a:defRPr>
            </a:lvl1pPr>
            <a:lvl2pPr lvl="1"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2pPr>
            <a:lvl3pPr lvl="2"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3pPr>
            <a:lvl4pPr lvl="3"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4pPr>
            <a:lvl5pPr lvl="4"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5pPr>
            <a:lvl6pPr lvl="5"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6pPr>
            <a:lvl7pPr lvl="6"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7pPr>
            <a:lvl8pPr lvl="7"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8pPr>
            <a:lvl9pPr lvl="8"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9pPr>
          </a:lstStyle>
          <a:p/>
        </p:txBody>
      </p:sp>
      <p:sp>
        <p:nvSpPr>
          <p:cNvPr id="167" name="Google Shape;167;p76"/>
          <p:cNvSpPr txBox="1"/>
          <p:nvPr>
            <p:ph idx="1" type="body"/>
          </p:nvPr>
        </p:nvSpPr>
        <p:spPr>
          <a:xfrm>
            <a:off x="1270039" y="2603500"/>
            <a:ext cx="14800185" cy="6286500"/>
          </a:xfrm>
          <a:prstGeom prst="rect">
            <a:avLst/>
          </a:prstGeom>
          <a:noFill/>
          <a:ln>
            <a:noFill/>
          </a:ln>
        </p:spPr>
        <p:txBody>
          <a:bodyPr anchorCtr="0" anchor="t" bIns="50800" lIns="50800" spcFirstLastPara="1" rIns="50800" wrap="square" tIns="50800">
            <a:normAutofit/>
          </a:bodyPr>
          <a:lstStyle>
            <a:lvl1pPr indent="-419100" lvl="0" marL="4572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1pPr>
            <a:lvl2pPr indent="-419100" lvl="1" marL="9144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2pPr>
            <a:lvl3pPr indent="-419100" lvl="2" marL="13716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3pPr>
            <a:lvl4pPr indent="-419100" lvl="3" marL="18288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4pPr>
            <a:lvl5pPr indent="-419100" lvl="4" marL="22860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5pPr>
            <a:lvl6pPr indent="-342900" lvl="5" marL="27432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6pPr>
            <a:lvl7pPr indent="-342900" lvl="6" marL="32004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7pPr>
            <a:lvl8pPr indent="-342900" lvl="7" marL="36576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8pPr>
            <a:lvl9pPr indent="-342900" lvl="8" marL="41148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9pPr>
          </a:lstStyle>
          <a:p/>
        </p:txBody>
      </p:sp>
      <p:pic>
        <p:nvPicPr>
          <p:cNvPr descr="pasted-image.pdf" id="168" name="Google Shape;168;p76"/>
          <p:cNvPicPr preferRelativeResize="0"/>
          <p:nvPr/>
        </p:nvPicPr>
        <p:blipFill rotWithShape="1">
          <a:blip r:embed="rId1">
            <a:alphaModFix/>
          </a:blip>
          <a:srcRect b="0" l="0" r="0" t="0"/>
          <a:stretch/>
        </p:blipFill>
        <p:spPr>
          <a:xfrm>
            <a:off x="522445" y="8400288"/>
            <a:ext cx="2443489" cy="1066441"/>
          </a:xfrm>
          <a:prstGeom prst="rect">
            <a:avLst/>
          </a:prstGeom>
          <a:noFill/>
          <a:ln>
            <a:noFill/>
          </a:ln>
        </p:spPr>
      </p:pic>
      <p:pic>
        <p:nvPicPr>
          <p:cNvPr descr="pasted-image.pdf" id="169" name="Google Shape;169;p76"/>
          <p:cNvPicPr preferRelativeResize="0"/>
          <p:nvPr/>
        </p:nvPicPr>
        <p:blipFill rotWithShape="1">
          <a:blip r:embed="rId2">
            <a:alphaModFix/>
          </a:blip>
          <a:srcRect b="0" l="0" r="0" t="0"/>
          <a:stretch/>
        </p:blipFill>
        <p:spPr>
          <a:xfrm>
            <a:off x="3153050" y="8675531"/>
            <a:ext cx="66421" cy="406402"/>
          </a:xfrm>
          <a:prstGeom prst="rect">
            <a:avLst/>
          </a:prstGeom>
          <a:noFill/>
          <a:ln>
            <a:noFill/>
          </a:ln>
        </p:spPr>
      </p:pic>
      <p:sp>
        <p:nvSpPr>
          <p:cNvPr id="170" name="Google Shape;170;p76"/>
          <p:cNvSpPr txBox="1"/>
          <p:nvPr/>
        </p:nvSpPr>
        <p:spPr>
          <a:xfrm>
            <a:off x="3228148" y="8497501"/>
            <a:ext cx="801091" cy="424116"/>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676767"/>
              </a:buClr>
              <a:buSzPts val="1867"/>
              <a:buFont typeface="Arial"/>
              <a:buNone/>
            </a:pPr>
            <a:r>
              <a:rPr b="1" i="0" lang="pt-BR" sz="1867" u="none" cap="none" strike="noStrike">
                <a:solidFill>
                  <a:srgbClr val="676767"/>
                </a:solidFill>
                <a:latin typeface="Open Sans"/>
                <a:ea typeface="Open Sans"/>
                <a:cs typeface="Open Sans"/>
                <a:sym typeface="Open Sans"/>
              </a:rPr>
              <a:t>SLIDE</a:t>
            </a:r>
            <a:endParaRPr b="1" i="0" sz="1867" u="none" cap="none" strike="noStrike">
              <a:solidFill>
                <a:srgbClr val="676767"/>
              </a:solidFill>
              <a:latin typeface="Open Sans"/>
              <a:ea typeface="Open Sans"/>
              <a:cs typeface="Open Sans"/>
              <a:sym typeface="Open Sans"/>
            </a:endParaRPr>
          </a:p>
        </p:txBody>
      </p:sp>
      <p:sp>
        <p:nvSpPr>
          <p:cNvPr id="171" name="Google Shape;171;p76"/>
          <p:cNvSpPr txBox="1"/>
          <p:nvPr>
            <p:ph idx="12" type="sldNum"/>
          </p:nvPr>
        </p:nvSpPr>
        <p:spPr>
          <a:xfrm>
            <a:off x="3386653" y="8785759"/>
            <a:ext cx="394339" cy="389915"/>
          </a:xfrm>
          <a:prstGeom prst="rect">
            <a:avLst/>
          </a:prstGeom>
          <a:noFill/>
          <a:ln>
            <a:noFill/>
          </a:ln>
        </p:spPr>
        <p:txBody>
          <a:bodyPr anchorCtr="0" anchor="t" bIns="50800" lIns="50800" spcFirstLastPara="1" rIns="50800" wrap="square" tIns="50800">
            <a:spAutoFit/>
          </a:bodyPr>
          <a:lstStyle>
            <a:lvl1pPr indent="0" lvl="0"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1pPr>
            <a:lvl2pPr indent="0" lvl="1"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2pPr>
            <a:lvl3pPr indent="0" lvl="2"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3pPr>
            <a:lvl4pPr indent="0" lvl="3"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4pPr>
            <a:lvl5pPr indent="0" lvl="4"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5pPr>
            <a:lvl6pPr indent="0" lvl="5"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6pPr>
            <a:lvl7pPr indent="0" lvl="6"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7pPr>
            <a:lvl8pPr indent="0" lvl="7"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8pPr>
            <a:lvl9pPr indent="0" lvl="8"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pt-BR"/>
              <a:t>‹#›</a:t>
            </a:fld>
            <a:endParaRPr/>
          </a:p>
        </p:txBody>
      </p:sp>
    </p:spTree>
  </p:cSld>
  <p:clrMap accent1="accent1" accent2="accent2" accent3="accent3" accent4="accent4" accent5="accent5" accent6="accent6" bg1="lt1" bg2="dk2" tx1="dk1" tx2="lt2" folHlink="folHlink" hlink="hlink"/>
  <p:sldLayoutIdLst>
    <p:sldLayoutId id="2147483669" r:id="rId3"/>
    <p:sldLayoutId id="2147483670" r:id="rId4"/>
    <p:sldLayoutId id="2147483671" r:id="rId5"/>
    <p:sldLayoutId id="2147483672" r:id="rId6"/>
    <p:sldLayoutId id="2147483673" r:id="rId7"/>
    <p:sldLayoutId id="2147483674" r:id="rId8"/>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20" name="Shape 220"/>
        <p:cNvGrpSpPr/>
        <p:nvPr/>
      </p:nvGrpSpPr>
      <p:grpSpPr>
        <a:xfrm>
          <a:off x="0" y="0"/>
          <a:ext cx="0" cy="0"/>
          <a:chOff x="0" y="0"/>
          <a:chExt cx="0" cy="0"/>
        </a:xfrm>
      </p:grpSpPr>
      <p:sp>
        <p:nvSpPr>
          <p:cNvPr id="221" name="Google Shape;221;p78"/>
          <p:cNvSpPr txBox="1"/>
          <p:nvPr>
            <p:ph type="title"/>
          </p:nvPr>
        </p:nvSpPr>
        <p:spPr>
          <a:xfrm>
            <a:off x="396511" y="26900"/>
            <a:ext cx="14800185" cy="2159000"/>
          </a:xfrm>
          <a:prstGeom prst="rect">
            <a:avLst/>
          </a:prstGeom>
          <a:noFill/>
          <a:ln>
            <a:noFill/>
          </a:ln>
        </p:spPr>
        <p:txBody>
          <a:bodyPr anchorCtr="0" anchor="t" bIns="50800" lIns="50800" spcFirstLastPara="1" rIns="50800" wrap="square" tIns="50800">
            <a:normAutofit/>
          </a:bodyPr>
          <a:lstStyle>
            <a:lvl1pPr lvl="0" marR="0" rtl="0" algn="l">
              <a:lnSpc>
                <a:spcPct val="100000"/>
              </a:lnSpc>
              <a:spcBef>
                <a:spcPts val="0"/>
              </a:spcBef>
              <a:spcAft>
                <a:spcPts val="0"/>
              </a:spcAft>
              <a:buClr>
                <a:srgbClr val="000000"/>
              </a:buClr>
              <a:buSzPts val="6400"/>
              <a:buFont typeface="Open Sans"/>
              <a:buNone/>
              <a:defRPr b="1" i="0" sz="6400" u="none" cap="none" strike="noStrike">
                <a:solidFill>
                  <a:srgbClr val="000000"/>
                </a:solidFill>
                <a:latin typeface="Open Sans"/>
                <a:ea typeface="Open Sans"/>
                <a:cs typeface="Open Sans"/>
                <a:sym typeface="Open Sans"/>
              </a:defRPr>
            </a:lvl1pPr>
            <a:lvl2pPr lvl="1"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2pPr>
            <a:lvl3pPr lvl="2"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3pPr>
            <a:lvl4pPr lvl="3"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4pPr>
            <a:lvl5pPr lvl="4"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5pPr>
            <a:lvl6pPr lvl="5"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6pPr>
            <a:lvl7pPr lvl="6"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7pPr>
            <a:lvl8pPr lvl="7"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8pPr>
            <a:lvl9pPr lvl="8"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9pPr>
          </a:lstStyle>
          <a:p/>
        </p:txBody>
      </p:sp>
      <p:sp>
        <p:nvSpPr>
          <p:cNvPr id="222" name="Google Shape;222;p78"/>
          <p:cNvSpPr txBox="1"/>
          <p:nvPr>
            <p:ph idx="1" type="body"/>
          </p:nvPr>
        </p:nvSpPr>
        <p:spPr>
          <a:xfrm>
            <a:off x="1270039" y="2603500"/>
            <a:ext cx="14800185" cy="6286500"/>
          </a:xfrm>
          <a:prstGeom prst="rect">
            <a:avLst/>
          </a:prstGeom>
          <a:noFill/>
          <a:ln>
            <a:noFill/>
          </a:ln>
        </p:spPr>
        <p:txBody>
          <a:bodyPr anchorCtr="0" anchor="t" bIns="50800" lIns="50800" spcFirstLastPara="1" rIns="50800" wrap="square" tIns="50800">
            <a:normAutofit/>
          </a:bodyPr>
          <a:lstStyle>
            <a:lvl1pPr indent="-419100" lvl="0" marL="4572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1pPr>
            <a:lvl2pPr indent="-419100" lvl="1" marL="9144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2pPr>
            <a:lvl3pPr indent="-419100" lvl="2" marL="13716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3pPr>
            <a:lvl4pPr indent="-419100" lvl="3" marL="18288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4pPr>
            <a:lvl5pPr indent="-419100" lvl="4" marL="22860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5pPr>
            <a:lvl6pPr indent="-342900" lvl="5" marL="27432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6pPr>
            <a:lvl7pPr indent="-342900" lvl="6" marL="32004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7pPr>
            <a:lvl8pPr indent="-342900" lvl="7" marL="36576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8pPr>
            <a:lvl9pPr indent="-342900" lvl="8" marL="41148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9pPr>
          </a:lstStyle>
          <a:p/>
        </p:txBody>
      </p:sp>
      <p:pic>
        <p:nvPicPr>
          <p:cNvPr descr="pasted-image.pdf" id="223" name="Google Shape;223;p78"/>
          <p:cNvPicPr preferRelativeResize="0"/>
          <p:nvPr/>
        </p:nvPicPr>
        <p:blipFill rotWithShape="1">
          <a:blip r:embed="rId1">
            <a:alphaModFix/>
          </a:blip>
          <a:srcRect b="0" l="0" r="0" t="0"/>
          <a:stretch/>
        </p:blipFill>
        <p:spPr>
          <a:xfrm>
            <a:off x="522445" y="8400288"/>
            <a:ext cx="2443489" cy="1066441"/>
          </a:xfrm>
          <a:prstGeom prst="rect">
            <a:avLst/>
          </a:prstGeom>
          <a:noFill/>
          <a:ln>
            <a:noFill/>
          </a:ln>
        </p:spPr>
      </p:pic>
      <p:pic>
        <p:nvPicPr>
          <p:cNvPr descr="pasted-image.pdf" id="224" name="Google Shape;224;p78"/>
          <p:cNvPicPr preferRelativeResize="0"/>
          <p:nvPr/>
        </p:nvPicPr>
        <p:blipFill rotWithShape="1">
          <a:blip r:embed="rId2">
            <a:alphaModFix/>
          </a:blip>
          <a:srcRect b="0" l="0" r="0" t="0"/>
          <a:stretch/>
        </p:blipFill>
        <p:spPr>
          <a:xfrm>
            <a:off x="3153050" y="8675531"/>
            <a:ext cx="66421" cy="406402"/>
          </a:xfrm>
          <a:prstGeom prst="rect">
            <a:avLst/>
          </a:prstGeom>
          <a:noFill/>
          <a:ln>
            <a:noFill/>
          </a:ln>
        </p:spPr>
      </p:pic>
      <p:sp>
        <p:nvSpPr>
          <p:cNvPr id="225" name="Google Shape;225;p78"/>
          <p:cNvSpPr txBox="1"/>
          <p:nvPr/>
        </p:nvSpPr>
        <p:spPr>
          <a:xfrm>
            <a:off x="3228148" y="8497501"/>
            <a:ext cx="801091" cy="424116"/>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676767"/>
              </a:buClr>
              <a:buSzPts val="1867"/>
              <a:buFont typeface="Arial"/>
              <a:buNone/>
            </a:pPr>
            <a:r>
              <a:rPr b="1" i="0" lang="pt-BR" sz="1867" u="none" cap="none" strike="noStrike">
                <a:solidFill>
                  <a:srgbClr val="676767"/>
                </a:solidFill>
                <a:latin typeface="Open Sans"/>
                <a:ea typeface="Open Sans"/>
                <a:cs typeface="Open Sans"/>
                <a:sym typeface="Open Sans"/>
              </a:rPr>
              <a:t>SLIDE</a:t>
            </a:r>
            <a:endParaRPr b="1" i="0" sz="1867" u="none" cap="none" strike="noStrike">
              <a:solidFill>
                <a:srgbClr val="676767"/>
              </a:solidFill>
              <a:latin typeface="Open Sans"/>
              <a:ea typeface="Open Sans"/>
              <a:cs typeface="Open Sans"/>
              <a:sym typeface="Open Sans"/>
            </a:endParaRPr>
          </a:p>
        </p:txBody>
      </p:sp>
      <p:sp>
        <p:nvSpPr>
          <p:cNvPr id="226" name="Google Shape;226;p78"/>
          <p:cNvSpPr txBox="1"/>
          <p:nvPr>
            <p:ph idx="12" type="sldNum"/>
          </p:nvPr>
        </p:nvSpPr>
        <p:spPr>
          <a:xfrm>
            <a:off x="3386653" y="8785759"/>
            <a:ext cx="394339" cy="389915"/>
          </a:xfrm>
          <a:prstGeom prst="rect">
            <a:avLst/>
          </a:prstGeom>
          <a:noFill/>
          <a:ln>
            <a:noFill/>
          </a:ln>
        </p:spPr>
        <p:txBody>
          <a:bodyPr anchorCtr="0" anchor="t" bIns="50800" lIns="50800" spcFirstLastPara="1" rIns="50800" wrap="square" tIns="50800">
            <a:spAutoFit/>
          </a:bodyPr>
          <a:lstStyle>
            <a:lvl1pPr indent="0" lvl="0"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1pPr>
            <a:lvl2pPr indent="0" lvl="1"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2pPr>
            <a:lvl3pPr indent="0" lvl="2"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3pPr>
            <a:lvl4pPr indent="0" lvl="3"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4pPr>
            <a:lvl5pPr indent="0" lvl="4"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5pPr>
            <a:lvl6pPr indent="0" lvl="5"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6pPr>
            <a:lvl7pPr indent="0" lvl="6"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7pPr>
            <a:lvl8pPr indent="0" lvl="7"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8pPr>
            <a:lvl9pPr indent="0" lvl="8"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pt-BR"/>
              <a:t>‹#›</a:t>
            </a:fld>
            <a:endParaRPr/>
          </a:p>
        </p:txBody>
      </p:sp>
    </p:spTree>
  </p:cSld>
  <p:clrMap accent1="accent1" accent2="accent2" accent3="accent3" accent4="accent4" accent5="accent5" accent6="accent6" bg1="lt1" bg2="dk2" tx1="dk1" tx2="lt2" folHlink="folHlink" hlink="hlink"/>
  <p:sldLayoutIdLst>
    <p:sldLayoutId id="2147483676" r:id="rId3"/>
    <p:sldLayoutId id="2147483677" r:id="rId4"/>
    <p:sldLayoutId id="2147483678" r:id="rId5"/>
    <p:sldLayoutId id="2147483679" r:id="rId6"/>
    <p:sldLayoutId id="2147483680" r:id="rId7"/>
    <p:sldLayoutId id="2147483681" r:id="rId8"/>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6.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75" name="Shape 275"/>
        <p:cNvGrpSpPr/>
        <p:nvPr/>
      </p:nvGrpSpPr>
      <p:grpSpPr>
        <a:xfrm>
          <a:off x="0" y="0"/>
          <a:ext cx="0" cy="0"/>
          <a:chOff x="0" y="0"/>
          <a:chExt cx="0" cy="0"/>
        </a:xfrm>
      </p:grpSpPr>
      <p:sp>
        <p:nvSpPr>
          <p:cNvPr id="276" name="Google Shape;276;p80"/>
          <p:cNvSpPr txBox="1"/>
          <p:nvPr>
            <p:ph type="title"/>
          </p:nvPr>
        </p:nvSpPr>
        <p:spPr>
          <a:xfrm>
            <a:off x="396511" y="26900"/>
            <a:ext cx="14800185" cy="2159000"/>
          </a:xfrm>
          <a:prstGeom prst="rect">
            <a:avLst/>
          </a:prstGeom>
          <a:noFill/>
          <a:ln>
            <a:noFill/>
          </a:ln>
        </p:spPr>
        <p:txBody>
          <a:bodyPr anchorCtr="0" anchor="t" bIns="50800" lIns="50800" spcFirstLastPara="1" rIns="50800" wrap="square" tIns="50800">
            <a:normAutofit/>
          </a:bodyPr>
          <a:lstStyle>
            <a:lvl1pPr lvl="0" marR="0" rtl="0" algn="l">
              <a:lnSpc>
                <a:spcPct val="100000"/>
              </a:lnSpc>
              <a:spcBef>
                <a:spcPts val="0"/>
              </a:spcBef>
              <a:spcAft>
                <a:spcPts val="0"/>
              </a:spcAft>
              <a:buClr>
                <a:srgbClr val="000000"/>
              </a:buClr>
              <a:buSzPts val="6400"/>
              <a:buFont typeface="Open Sans"/>
              <a:buNone/>
              <a:defRPr b="1" i="0" sz="6400" u="none" cap="none" strike="noStrike">
                <a:solidFill>
                  <a:srgbClr val="000000"/>
                </a:solidFill>
                <a:latin typeface="Open Sans"/>
                <a:ea typeface="Open Sans"/>
                <a:cs typeface="Open Sans"/>
                <a:sym typeface="Open Sans"/>
              </a:defRPr>
            </a:lvl1pPr>
            <a:lvl2pPr lvl="1"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2pPr>
            <a:lvl3pPr lvl="2"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3pPr>
            <a:lvl4pPr lvl="3"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4pPr>
            <a:lvl5pPr lvl="4"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5pPr>
            <a:lvl6pPr lvl="5"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6pPr>
            <a:lvl7pPr lvl="6"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7pPr>
            <a:lvl8pPr lvl="7"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8pPr>
            <a:lvl9pPr lvl="8"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9pPr>
          </a:lstStyle>
          <a:p/>
        </p:txBody>
      </p:sp>
      <p:sp>
        <p:nvSpPr>
          <p:cNvPr id="277" name="Google Shape;277;p80"/>
          <p:cNvSpPr txBox="1"/>
          <p:nvPr>
            <p:ph idx="1" type="body"/>
          </p:nvPr>
        </p:nvSpPr>
        <p:spPr>
          <a:xfrm>
            <a:off x="1270039" y="2603500"/>
            <a:ext cx="14800185" cy="6286500"/>
          </a:xfrm>
          <a:prstGeom prst="rect">
            <a:avLst/>
          </a:prstGeom>
          <a:noFill/>
          <a:ln>
            <a:noFill/>
          </a:ln>
        </p:spPr>
        <p:txBody>
          <a:bodyPr anchorCtr="0" anchor="t" bIns="50800" lIns="50800" spcFirstLastPara="1" rIns="50800" wrap="square" tIns="50800">
            <a:normAutofit/>
          </a:bodyPr>
          <a:lstStyle>
            <a:lvl1pPr indent="-419100" lvl="0" marL="4572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1pPr>
            <a:lvl2pPr indent="-419100" lvl="1" marL="9144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2pPr>
            <a:lvl3pPr indent="-419100" lvl="2" marL="13716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3pPr>
            <a:lvl4pPr indent="-419100" lvl="3" marL="18288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4pPr>
            <a:lvl5pPr indent="-419100" lvl="4" marL="22860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5pPr>
            <a:lvl6pPr indent="-342900" lvl="5" marL="27432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6pPr>
            <a:lvl7pPr indent="-342900" lvl="6" marL="32004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7pPr>
            <a:lvl8pPr indent="-342900" lvl="7" marL="36576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8pPr>
            <a:lvl9pPr indent="-342900" lvl="8" marL="41148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9pPr>
          </a:lstStyle>
          <a:p/>
        </p:txBody>
      </p:sp>
      <p:pic>
        <p:nvPicPr>
          <p:cNvPr descr="pasted-image.pdf" id="278" name="Google Shape;278;p80"/>
          <p:cNvPicPr preferRelativeResize="0"/>
          <p:nvPr/>
        </p:nvPicPr>
        <p:blipFill rotWithShape="1">
          <a:blip r:embed="rId1">
            <a:alphaModFix/>
          </a:blip>
          <a:srcRect b="0" l="0" r="0" t="0"/>
          <a:stretch/>
        </p:blipFill>
        <p:spPr>
          <a:xfrm>
            <a:off x="522445" y="8400288"/>
            <a:ext cx="2443489" cy="1066441"/>
          </a:xfrm>
          <a:prstGeom prst="rect">
            <a:avLst/>
          </a:prstGeom>
          <a:noFill/>
          <a:ln>
            <a:noFill/>
          </a:ln>
        </p:spPr>
      </p:pic>
      <p:pic>
        <p:nvPicPr>
          <p:cNvPr descr="pasted-image.pdf" id="279" name="Google Shape;279;p80"/>
          <p:cNvPicPr preferRelativeResize="0"/>
          <p:nvPr/>
        </p:nvPicPr>
        <p:blipFill rotWithShape="1">
          <a:blip r:embed="rId2">
            <a:alphaModFix/>
          </a:blip>
          <a:srcRect b="0" l="0" r="0" t="0"/>
          <a:stretch/>
        </p:blipFill>
        <p:spPr>
          <a:xfrm>
            <a:off x="3153050" y="8675531"/>
            <a:ext cx="66421" cy="406402"/>
          </a:xfrm>
          <a:prstGeom prst="rect">
            <a:avLst/>
          </a:prstGeom>
          <a:noFill/>
          <a:ln>
            <a:noFill/>
          </a:ln>
        </p:spPr>
      </p:pic>
      <p:sp>
        <p:nvSpPr>
          <p:cNvPr id="280" name="Google Shape;280;p80"/>
          <p:cNvSpPr txBox="1"/>
          <p:nvPr/>
        </p:nvSpPr>
        <p:spPr>
          <a:xfrm>
            <a:off x="3228148" y="8497501"/>
            <a:ext cx="801091" cy="424116"/>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676767"/>
              </a:buClr>
              <a:buSzPts val="1867"/>
              <a:buFont typeface="Arial"/>
              <a:buNone/>
            </a:pPr>
            <a:r>
              <a:rPr b="1" i="0" lang="pt-BR" sz="1867" u="none" cap="none" strike="noStrike">
                <a:solidFill>
                  <a:srgbClr val="676767"/>
                </a:solidFill>
                <a:latin typeface="Open Sans"/>
                <a:ea typeface="Open Sans"/>
                <a:cs typeface="Open Sans"/>
                <a:sym typeface="Open Sans"/>
              </a:rPr>
              <a:t>SLIDE</a:t>
            </a:r>
            <a:endParaRPr b="1" i="0" sz="1867" u="none" cap="none" strike="noStrike">
              <a:solidFill>
                <a:srgbClr val="676767"/>
              </a:solidFill>
              <a:latin typeface="Open Sans"/>
              <a:ea typeface="Open Sans"/>
              <a:cs typeface="Open Sans"/>
              <a:sym typeface="Open Sans"/>
            </a:endParaRPr>
          </a:p>
        </p:txBody>
      </p:sp>
      <p:sp>
        <p:nvSpPr>
          <p:cNvPr id="281" name="Google Shape;281;p80"/>
          <p:cNvSpPr txBox="1"/>
          <p:nvPr>
            <p:ph idx="12" type="sldNum"/>
          </p:nvPr>
        </p:nvSpPr>
        <p:spPr>
          <a:xfrm>
            <a:off x="3386653" y="8785759"/>
            <a:ext cx="394339" cy="389915"/>
          </a:xfrm>
          <a:prstGeom prst="rect">
            <a:avLst/>
          </a:prstGeom>
          <a:noFill/>
          <a:ln>
            <a:noFill/>
          </a:ln>
        </p:spPr>
        <p:txBody>
          <a:bodyPr anchorCtr="0" anchor="t" bIns="50800" lIns="50800" spcFirstLastPara="1" rIns="50800" wrap="square" tIns="50800">
            <a:spAutoFit/>
          </a:bodyPr>
          <a:lstStyle>
            <a:lvl1pPr indent="0" lvl="0"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1pPr>
            <a:lvl2pPr indent="0" lvl="1"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2pPr>
            <a:lvl3pPr indent="0" lvl="2"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3pPr>
            <a:lvl4pPr indent="0" lvl="3"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4pPr>
            <a:lvl5pPr indent="0" lvl="4"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5pPr>
            <a:lvl6pPr indent="0" lvl="5"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6pPr>
            <a:lvl7pPr indent="0" lvl="6"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7pPr>
            <a:lvl8pPr indent="0" lvl="7"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8pPr>
            <a:lvl9pPr indent="0" lvl="8"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pt-BR"/>
              <a:t>‹#›</a:t>
            </a:fld>
            <a:endParaRPr/>
          </a:p>
        </p:txBody>
      </p:sp>
    </p:spTree>
  </p:cSld>
  <p:clrMap accent1="accent1" accent2="accent2" accent3="accent3" accent4="accent4" accent5="accent5" accent6="accent6" bg1="lt1" bg2="dk2" tx1="dk1" tx2="lt2" folHlink="folHlink" hlink="hlink"/>
  <p:sldLayoutIdLst>
    <p:sldLayoutId id="2147483683" r:id="rId3"/>
    <p:sldLayoutId id="2147483684" r:id="rId4"/>
    <p:sldLayoutId id="2147483685" r:id="rId5"/>
    <p:sldLayoutId id="2147483686" r:id="rId6"/>
    <p:sldLayoutId id="2147483687" r:id="rId7"/>
    <p:sldLayoutId id="2147483688" r:id="rId8"/>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7.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330" name="Shape 330"/>
        <p:cNvGrpSpPr/>
        <p:nvPr/>
      </p:nvGrpSpPr>
      <p:grpSpPr>
        <a:xfrm>
          <a:off x="0" y="0"/>
          <a:ext cx="0" cy="0"/>
          <a:chOff x="0" y="0"/>
          <a:chExt cx="0" cy="0"/>
        </a:xfrm>
      </p:grpSpPr>
      <p:sp>
        <p:nvSpPr>
          <p:cNvPr id="331" name="Google Shape;331;p82"/>
          <p:cNvSpPr txBox="1"/>
          <p:nvPr>
            <p:ph type="title"/>
          </p:nvPr>
        </p:nvSpPr>
        <p:spPr>
          <a:xfrm>
            <a:off x="396511" y="26900"/>
            <a:ext cx="14800185" cy="2159000"/>
          </a:xfrm>
          <a:prstGeom prst="rect">
            <a:avLst/>
          </a:prstGeom>
          <a:noFill/>
          <a:ln>
            <a:noFill/>
          </a:ln>
        </p:spPr>
        <p:txBody>
          <a:bodyPr anchorCtr="0" anchor="t" bIns="50800" lIns="50800" spcFirstLastPara="1" rIns="50800" wrap="square" tIns="50800">
            <a:normAutofit/>
          </a:bodyPr>
          <a:lstStyle>
            <a:lvl1pPr lvl="0" marR="0" rtl="0" algn="l">
              <a:lnSpc>
                <a:spcPct val="100000"/>
              </a:lnSpc>
              <a:spcBef>
                <a:spcPts val="0"/>
              </a:spcBef>
              <a:spcAft>
                <a:spcPts val="0"/>
              </a:spcAft>
              <a:buClr>
                <a:srgbClr val="000000"/>
              </a:buClr>
              <a:buSzPts val="6400"/>
              <a:buFont typeface="Open Sans"/>
              <a:buNone/>
              <a:defRPr b="1" i="0" sz="6400" u="none" cap="none" strike="noStrike">
                <a:solidFill>
                  <a:srgbClr val="000000"/>
                </a:solidFill>
                <a:latin typeface="Open Sans"/>
                <a:ea typeface="Open Sans"/>
                <a:cs typeface="Open Sans"/>
                <a:sym typeface="Open Sans"/>
              </a:defRPr>
            </a:lvl1pPr>
            <a:lvl2pPr lvl="1"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2pPr>
            <a:lvl3pPr lvl="2"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3pPr>
            <a:lvl4pPr lvl="3"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4pPr>
            <a:lvl5pPr lvl="4"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5pPr>
            <a:lvl6pPr lvl="5"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6pPr>
            <a:lvl7pPr lvl="6"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7pPr>
            <a:lvl8pPr lvl="7"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8pPr>
            <a:lvl9pPr lvl="8"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9pPr>
          </a:lstStyle>
          <a:p/>
        </p:txBody>
      </p:sp>
      <p:sp>
        <p:nvSpPr>
          <p:cNvPr id="332" name="Google Shape;332;p82"/>
          <p:cNvSpPr txBox="1"/>
          <p:nvPr>
            <p:ph idx="1" type="body"/>
          </p:nvPr>
        </p:nvSpPr>
        <p:spPr>
          <a:xfrm>
            <a:off x="1270039" y="2603500"/>
            <a:ext cx="14800185" cy="6286500"/>
          </a:xfrm>
          <a:prstGeom prst="rect">
            <a:avLst/>
          </a:prstGeom>
          <a:noFill/>
          <a:ln>
            <a:noFill/>
          </a:ln>
        </p:spPr>
        <p:txBody>
          <a:bodyPr anchorCtr="0" anchor="t" bIns="50800" lIns="50800" spcFirstLastPara="1" rIns="50800" wrap="square" tIns="50800">
            <a:normAutofit/>
          </a:bodyPr>
          <a:lstStyle>
            <a:lvl1pPr indent="-419100" lvl="0" marL="4572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1pPr>
            <a:lvl2pPr indent="-419100" lvl="1" marL="9144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2pPr>
            <a:lvl3pPr indent="-419100" lvl="2" marL="13716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3pPr>
            <a:lvl4pPr indent="-419100" lvl="3" marL="18288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4pPr>
            <a:lvl5pPr indent="-419100" lvl="4" marL="22860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5pPr>
            <a:lvl6pPr indent="-342900" lvl="5" marL="27432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6pPr>
            <a:lvl7pPr indent="-342900" lvl="6" marL="32004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7pPr>
            <a:lvl8pPr indent="-342900" lvl="7" marL="36576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8pPr>
            <a:lvl9pPr indent="-342900" lvl="8" marL="41148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9pPr>
          </a:lstStyle>
          <a:p/>
        </p:txBody>
      </p:sp>
      <p:pic>
        <p:nvPicPr>
          <p:cNvPr descr="pasted-image.pdf" id="333" name="Google Shape;333;p82"/>
          <p:cNvPicPr preferRelativeResize="0"/>
          <p:nvPr/>
        </p:nvPicPr>
        <p:blipFill rotWithShape="1">
          <a:blip r:embed="rId1">
            <a:alphaModFix/>
          </a:blip>
          <a:srcRect b="0" l="0" r="0" t="0"/>
          <a:stretch/>
        </p:blipFill>
        <p:spPr>
          <a:xfrm>
            <a:off x="522445" y="8400288"/>
            <a:ext cx="2443489" cy="1066441"/>
          </a:xfrm>
          <a:prstGeom prst="rect">
            <a:avLst/>
          </a:prstGeom>
          <a:noFill/>
          <a:ln>
            <a:noFill/>
          </a:ln>
        </p:spPr>
      </p:pic>
      <p:pic>
        <p:nvPicPr>
          <p:cNvPr descr="pasted-image.pdf" id="334" name="Google Shape;334;p82"/>
          <p:cNvPicPr preferRelativeResize="0"/>
          <p:nvPr/>
        </p:nvPicPr>
        <p:blipFill rotWithShape="1">
          <a:blip r:embed="rId2">
            <a:alphaModFix/>
          </a:blip>
          <a:srcRect b="0" l="0" r="0" t="0"/>
          <a:stretch/>
        </p:blipFill>
        <p:spPr>
          <a:xfrm>
            <a:off x="3153050" y="8675531"/>
            <a:ext cx="66421" cy="406402"/>
          </a:xfrm>
          <a:prstGeom prst="rect">
            <a:avLst/>
          </a:prstGeom>
          <a:noFill/>
          <a:ln>
            <a:noFill/>
          </a:ln>
        </p:spPr>
      </p:pic>
      <p:sp>
        <p:nvSpPr>
          <p:cNvPr id="335" name="Google Shape;335;p82"/>
          <p:cNvSpPr txBox="1"/>
          <p:nvPr/>
        </p:nvSpPr>
        <p:spPr>
          <a:xfrm>
            <a:off x="3228148" y="8497501"/>
            <a:ext cx="801091" cy="424116"/>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676767"/>
              </a:buClr>
              <a:buSzPts val="1867"/>
              <a:buFont typeface="Arial"/>
              <a:buNone/>
            </a:pPr>
            <a:r>
              <a:rPr b="1" i="0" lang="pt-BR" sz="1867" u="none" cap="none" strike="noStrike">
                <a:solidFill>
                  <a:srgbClr val="676767"/>
                </a:solidFill>
                <a:latin typeface="Open Sans"/>
                <a:ea typeface="Open Sans"/>
                <a:cs typeface="Open Sans"/>
                <a:sym typeface="Open Sans"/>
              </a:rPr>
              <a:t>SLIDE</a:t>
            </a:r>
            <a:endParaRPr b="1" i="0" sz="1867" u="none" cap="none" strike="noStrike">
              <a:solidFill>
                <a:srgbClr val="676767"/>
              </a:solidFill>
              <a:latin typeface="Open Sans"/>
              <a:ea typeface="Open Sans"/>
              <a:cs typeface="Open Sans"/>
              <a:sym typeface="Open Sans"/>
            </a:endParaRPr>
          </a:p>
        </p:txBody>
      </p:sp>
      <p:sp>
        <p:nvSpPr>
          <p:cNvPr id="336" name="Google Shape;336;p82"/>
          <p:cNvSpPr txBox="1"/>
          <p:nvPr>
            <p:ph idx="12" type="sldNum"/>
          </p:nvPr>
        </p:nvSpPr>
        <p:spPr>
          <a:xfrm>
            <a:off x="3386653" y="8785759"/>
            <a:ext cx="394339" cy="389915"/>
          </a:xfrm>
          <a:prstGeom prst="rect">
            <a:avLst/>
          </a:prstGeom>
          <a:noFill/>
          <a:ln>
            <a:noFill/>
          </a:ln>
        </p:spPr>
        <p:txBody>
          <a:bodyPr anchorCtr="0" anchor="t" bIns="50800" lIns="50800" spcFirstLastPara="1" rIns="50800" wrap="square" tIns="50800">
            <a:spAutoFit/>
          </a:bodyPr>
          <a:lstStyle>
            <a:lvl1pPr indent="0" lvl="0"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1pPr>
            <a:lvl2pPr indent="0" lvl="1"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2pPr>
            <a:lvl3pPr indent="0" lvl="2"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3pPr>
            <a:lvl4pPr indent="0" lvl="3"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4pPr>
            <a:lvl5pPr indent="0" lvl="4"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5pPr>
            <a:lvl6pPr indent="0" lvl="5"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6pPr>
            <a:lvl7pPr indent="0" lvl="6"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7pPr>
            <a:lvl8pPr indent="0" lvl="7"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8pPr>
            <a:lvl9pPr indent="0" lvl="8"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pt-BR"/>
              <a:t>‹#›</a:t>
            </a:fld>
            <a:endParaRPr/>
          </a:p>
        </p:txBody>
      </p:sp>
    </p:spTree>
  </p:cSld>
  <p:clrMap accent1="accent1" accent2="accent2" accent3="accent3" accent4="accent4" accent5="accent5" accent6="accent6" bg1="lt1" bg2="dk2" tx1="dk1" tx2="lt2" folHlink="folHlink" hlink="hlink"/>
  <p:sldLayoutIdLst>
    <p:sldLayoutId id="2147483690" r:id="rId3"/>
    <p:sldLayoutId id="2147483691" r:id="rId4"/>
    <p:sldLayoutId id="2147483692" r:id="rId5"/>
    <p:sldLayoutId id="2147483693" r:id="rId6"/>
    <p:sldLayoutId id="2147483694" r:id="rId7"/>
    <p:sldLayoutId id="2147483695" r:id="rId8"/>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8.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385" name="Shape 385"/>
        <p:cNvGrpSpPr/>
        <p:nvPr/>
      </p:nvGrpSpPr>
      <p:grpSpPr>
        <a:xfrm>
          <a:off x="0" y="0"/>
          <a:ext cx="0" cy="0"/>
          <a:chOff x="0" y="0"/>
          <a:chExt cx="0" cy="0"/>
        </a:xfrm>
      </p:grpSpPr>
      <p:sp>
        <p:nvSpPr>
          <p:cNvPr id="386" name="Google Shape;386;gd88c72ec66_0_84"/>
          <p:cNvSpPr txBox="1"/>
          <p:nvPr>
            <p:ph type="title"/>
          </p:nvPr>
        </p:nvSpPr>
        <p:spPr>
          <a:xfrm>
            <a:off x="396511" y="26900"/>
            <a:ext cx="14800200" cy="2159100"/>
          </a:xfrm>
          <a:prstGeom prst="rect">
            <a:avLst/>
          </a:prstGeom>
          <a:noFill/>
          <a:ln>
            <a:noFill/>
          </a:ln>
        </p:spPr>
        <p:txBody>
          <a:bodyPr anchorCtr="0" anchor="t" bIns="50800" lIns="50800" spcFirstLastPara="1" rIns="50800" wrap="square" tIns="50800">
            <a:normAutofit/>
          </a:bodyPr>
          <a:lstStyle>
            <a:lvl1pPr lvl="0" marR="0" rtl="0" algn="l">
              <a:lnSpc>
                <a:spcPct val="100000"/>
              </a:lnSpc>
              <a:spcBef>
                <a:spcPts val="0"/>
              </a:spcBef>
              <a:spcAft>
                <a:spcPts val="0"/>
              </a:spcAft>
              <a:buClr>
                <a:srgbClr val="00B297"/>
              </a:buClr>
              <a:buSzPts val="6400"/>
              <a:buFont typeface="Open Sans"/>
              <a:buNone/>
              <a:defRPr b="1" i="0" sz="6400" u="none" cap="none" strike="noStrike">
                <a:solidFill>
                  <a:srgbClr val="00B297"/>
                </a:solidFill>
                <a:latin typeface="Open Sans"/>
                <a:ea typeface="Open Sans"/>
                <a:cs typeface="Open Sans"/>
                <a:sym typeface="Open Sans"/>
              </a:defRPr>
            </a:lvl1pPr>
            <a:lvl2pPr lvl="1"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2pPr>
            <a:lvl3pPr lvl="2"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3pPr>
            <a:lvl4pPr lvl="3"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4pPr>
            <a:lvl5pPr lvl="4"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5pPr>
            <a:lvl6pPr lvl="5"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6pPr>
            <a:lvl7pPr lvl="6"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7pPr>
            <a:lvl8pPr lvl="7"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8pPr>
            <a:lvl9pPr lvl="8"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9pPr>
          </a:lstStyle>
          <a:p/>
        </p:txBody>
      </p:sp>
      <p:sp>
        <p:nvSpPr>
          <p:cNvPr id="387" name="Google Shape;387;gd88c72ec66_0_84"/>
          <p:cNvSpPr txBox="1"/>
          <p:nvPr>
            <p:ph idx="1" type="body"/>
          </p:nvPr>
        </p:nvSpPr>
        <p:spPr>
          <a:xfrm>
            <a:off x="1270039" y="2603500"/>
            <a:ext cx="14800200" cy="6286500"/>
          </a:xfrm>
          <a:prstGeom prst="rect">
            <a:avLst/>
          </a:prstGeom>
          <a:noFill/>
          <a:ln>
            <a:noFill/>
          </a:ln>
        </p:spPr>
        <p:txBody>
          <a:bodyPr anchorCtr="0" anchor="t" bIns="50800" lIns="50800" spcFirstLastPara="1" rIns="50800" wrap="square" tIns="50800">
            <a:normAutofit/>
          </a:bodyPr>
          <a:lstStyle>
            <a:lvl1pPr indent="-419100" lvl="0" marL="4572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1pPr>
            <a:lvl2pPr indent="-419100" lvl="1" marL="9144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2pPr>
            <a:lvl3pPr indent="-419100" lvl="2" marL="13716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3pPr>
            <a:lvl4pPr indent="-419100" lvl="3" marL="18288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4pPr>
            <a:lvl5pPr indent="-419100" lvl="4" marL="22860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5pPr>
            <a:lvl6pPr indent="-342900" lvl="5" marL="27432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6pPr>
            <a:lvl7pPr indent="-342900" lvl="6" marL="32004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7pPr>
            <a:lvl8pPr indent="-342900" lvl="7" marL="36576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8pPr>
            <a:lvl9pPr indent="-342900" lvl="8" marL="41148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9pPr>
          </a:lstStyle>
          <a:p/>
        </p:txBody>
      </p:sp>
      <p:pic>
        <p:nvPicPr>
          <p:cNvPr descr="pasted-image.pdf" id="388" name="Google Shape;388;gd88c72ec66_0_84"/>
          <p:cNvPicPr preferRelativeResize="0"/>
          <p:nvPr/>
        </p:nvPicPr>
        <p:blipFill rotWithShape="1">
          <a:blip r:embed="rId1">
            <a:alphaModFix/>
          </a:blip>
          <a:srcRect b="0" l="0" r="0" t="0"/>
          <a:stretch/>
        </p:blipFill>
        <p:spPr>
          <a:xfrm>
            <a:off x="522445" y="8400288"/>
            <a:ext cx="2443489" cy="1071258"/>
          </a:xfrm>
          <a:prstGeom prst="rect">
            <a:avLst/>
          </a:prstGeom>
          <a:noFill/>
          <a:ln>
            <a:noFill/>
          </a:ln>
        </p:spPr>
      </p:pic>
      <p:pic>
        <p:nvPicPr>
          <p:cNvPr descr="pasted-image.pdf" id="389" name="Google Shape;389;gd88c72ec66_0_84"/>
          <p:cNvPicPr preferRelativeResize="0"/>
          <p:nvPr/>
        </p:nvPicPr>
        <p:blipFill rotWithShape="1">
          <a:blip r:embed="rId2">
            <a:alphaModFix/>
          </a:blip>
          <a:srcRect b="0" l="0" r="0" t="0"/>
          <a:stretch/>
        </p:blipFill>
        <p:spPr>
          <a:xfrm>
            <a:off x="3153050" y="8675531"/>
            <a:ext cx="66421" cy="406402"/>
          </a:xfrm>
          <a:prstGeom prst="rect">
            <a:avLst/>
          </a:prstGeom>
          <a:noFill/>
          <a:ln>
            <a:noFill/>
          </a:ln>
        </p:spPr>
      </p:pic>
      <p:sp>
        <p:nvSpPr>
          <p:cNvPr id="390" name="Google Shape;390;gd88c72ec66_0_84"/>
          <p:cNvSpPr txBox="1"/>
          <p:nvPr/>
        </p:nvSpPr>
        <p:spPr>
          <a:xfrm>
            <a:off x="3228148" y="8497501"/>
            <a:ext cx="801000" cy="424200"/>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676767"/>
              </a:buClr>
              <a:buSzPts val="1867"/>
              <a:buFont typeface="Arial"/>
              <a:buNone/>
            </a:pPr>
            <a:r>
              <a:rPr b="1" i="0" lang="pt-BR" sz="1867" u="none" cap="none" strike="noStrike">
                <a:solidFill>
                  <a:srgbClr val="676767"/>
                </a:solidFill>
                <a:latin typeface="Open Sans"/>
                <a:ea typeface="Open Sans"/>
                <a:cs typeface="Open Sans"/>
                <a:sym typeface="Open Sans"/>
              </a:rPr>
              <a:t>SLIDE</a:t>
            </a:r>
            <a:endParaRPr b="1" i="0" sz="1867" u="none" cap="none" strike="noStrike">
              <a:solidFill>
                <a:srgbClr val="676767"/>
              </a:solidFill>
              <a:latin typeface="Open Sans"/>
              <a:ea typeface="Open Sans"/>
              <a:cs typeface="Open Sans"/>
              <a:sym typeface="Open Sans"/>
            </a:endParaRPr>
          </a:p>
        </p:txBody>
      </p:sp>
      <p:sp>
        <p:nvSpPr>
          <p:cNvPr id="391" name="Google Shape;391;gd88c72ec66_0_84"/>
          <p:cNvSpPr txBox="1"/>
          <p:nvPr>
            <p:ph idx="12" type="sldNum"/>
          </p:nvPr>
        </p:nvSpPr>
        <p:spPr>
          <a:xfrm>
            <a:off x="3386653" y="8785759"/>
            <a:ext cx="394200" cy="390000"/>
          </a:xfrm>
          <a:prstGeom prst="rect">
            <a:avLst/>
          </a:prstGeom>
          <a:noFill/>
          <a:ln>
            <a:noFill/>
          </a:ln>
        </p:spPr>
        <p:txBody>
          <a:bodyPr anchorCtr="0" anchor="t" bIns="50800" lIns="50800" spcFirstLastPara="1" rIns="50800" wrap="square" tIns="50800">
            <a:spAutoFit/>
          </a:bodyPr>
          <a:lstStyle>
            <a:lvl1pPr indent="0" lvl="0"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1pPr>
            <a:lvl2pPr indent="0" lvl="1"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2pPr>
            <a:lvl3pPr indent="0" lvl="2"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3pPr>
            <a:lvl4pPr indent="0" lvl="3"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4pPr>
            <a:lvl5pPr indent="0" lvl="4"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5pPr>
            <a:lvl6pPr indent="0" lvl="5"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6pPr>
            <a:lvl7pPr indent="0" lvl="6"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7pPr>
            <a:lvl8pPr indent="0" lvl="7"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8pPr>
            <a:lvl9pPr indent="0" lvl="8"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pt-BR"/>
              <a:t>‹#›</a:t>
            </a:fld>
            <a:endParaRPr/>
          </a:p>
        </p:txBody>
      </p:sp>
    </p:spTree>
  </p:cSld>
  <p:clrMap accent1="accent1" accent2="accent2" accent3="accent3" accent4="accent4" accent5="accent5" accent6="accent6" bg1="lt1" bg2="dk2" tx1="dk1" tx2="lt2" folHlink="folHlink" hlink="hlink"/>
  <p:sldLayoutIdLst>
    <p:sldLayoutId id="2147483697" r:id="rId3"/>
    <p:sldLayoutId id="2147483698" r:id="rId4"/>
    <p:sldLayoutId id="2147483699" r:id="rId5"/>
    <p:sldLayoutId id="2147483700" r:id="rId6"/>
    <p:sldLayoutId id="2147483701" r:id="rId7"/>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7.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0.xml"/><Relationship Id="rId3" Type="http://schemas.openxmlformats.org/officeDocument/2006/relationships/image" Target="../media/image3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1.xml"/><Relationship Id="rId3" Type="http://schemas.openxmlformats.org/officeDocument/2006/relationships/image" Target="../media/image28.png"/><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2.xml"/><Relationship Id="rId3" Type="http://schemas.openxmlformats.org/officeDocument/2006/relationships/image" Target="../media/image34.png"/><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3.xml"/><Relationship Id="rId3" Type="http://schemas.openxmlformats.org/officeDocument/2006/relationships/image" Target="../media/image40.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4.xml"/><Relationship Id="rId3" Type="http://schemas.openxmlformats.org/officeDocument/2006/relationships/image" Target="../media/image37.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 Id="rId3" Type="http://schemas.openxmlformats.org/officeDocument/2006/relationships/image" Target="../media/image32.png"/><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 Id="rId3" Type="http://schemas.openxmlformats.org/officeDocument/2006/relationships/image" Target="../media/image33.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4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8.xml"/><Relationship Id="rId3" Type="http://schemas.openxmlformats.org/officeDocument/2006/relationships/image" Target="../media/image2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9.xml"/><Relationship Id="rId3" Type="http://schemas.openxmlformats.org/officeDocument/2006/relationships/image" Target="../media/image4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24.xml"/><Relationship Id="rId3" Type="http://schemas.openxmlformats.org/officeDocument/2006/relationships/image" Target="../media/image3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 Id="rId3" Type="http://schemas.openxmlformats.org/officeDocument/2006/relationships/image" Target="../media/image14.png"/><Relationship Id="rId4" Type="http://schemas.openxmlformats.org/officeDocument/2006/relationships/image" Target="../media/image6.png"/><Relationship Id="rId5" Type="http://schemas.openxmlformats.org/officeDocument/2006/relationships/image" Target="../media/image13.png"/><Relationship Id="rId6" Type="http://schemas.openxmlformats.org/officeDocument/2006/relationships/image" Target="../media/image12.png"/><Relationship Id="rId7" Type="http://schemas.openxmlformats.org/officeDocument/2006/relationships/image" Target="../media/image1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 Id="rId3" Type="http://schemas.openxmlformats.org/officeDocument/2006/relationships/image" Target="../media/image29.png"/><Relationship Id="rId4" Type="http://schemas.openxmlformats.org/officeDocument/2006/relationships/image" Target="../media/image24.png"/><Relationship Id="rId5" Type="http://schemas.openxmlformats.org/officeDocument/2006/relationships/image" Target="../media/image2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5.xml"/><Relationship Id="rId3" Type="http://schemas.openxmlformats.org/officeDocument/2006/relationships/image" Target="../media/image2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6.xml"/><Relationship Id="rId3" Type="http://schemas.openxmlformats.org/officeDocument/2006/relationships/image" Target="../media/image18.png"/><Relationship Id="rId4" Type="http://schemas.openxmlformats.org/officeDocument/2006/relationships/image" Target="../media/image21.png"/><Relationship Id="rId10" Type="http://schemas.openxmlformats.org/officeDocument/2006/relationships/image" Target="../media/image27.png"/><Relationship Id="rId9" Type="http://schemas.openxmlformats.org/officeDocument/2006/relationships/image" Target="../media/image26.png"/><Relationship Id="rId5" Type="http://schemas.openxmlformats.org/officeDocument/2006/relationships/image" Target="../media/image23.png"/><Relationship Id="rId6" Type="http://schemas.openxmlformats.org/officeDocument/2006/relationships/image" Target="../media/image19.png"/><Relationship Id="rId7" Type="http://schemas.openxmlformats.org/officeDocument/2006/relationships/image" Target="../media/image35.png"/><Relationship Id="rId8" Type="http://schemas.openxmlformats.org/officeDocument/2006/relationships/image" Target="../media/image2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7.xml"/><Relationship Id="rId3" Type="http://schemas.openxmlformats.org/officeDocument/2006/relationships/image" Target="../media/image3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 Id="rId3" Type="http://schemas.openxmlformats.org/officeDocument/2006/relationships/image" Target="../media/image31.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9.xml"/><Relationship Id="rId3" Type="http://schemas.openxmlformats.org/officeDocument/2006/relationships/image" Target="../media/image30.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7" name="Shape 437"/>
        <p:cNvGrpSpPr/>
        <p:nvPr/>
      </p:nvGrpSpPr>
      <p:grpSpPr>
        <a:xfrm>
          <a:off x="0" y="0"/>
          <a:ext cx="0" cy="0"/>
          <a:chOff x="0" y="0"/>
          <a:chExt cx="0" cy="0"/>
        </a:xfrm>
      </p:grpSpPr>
      <p:sp>
        <p:nvSpPr>
          <p:cNvPr id="438" name="Google Shape;438;p23"/>
          <p:cNvSpPr txBox="1"/>
          <p:nvPr>
            <p:ph type="title"/>
          </p:nvPr>
        </p:nvSpPr>
        <p:spPr>
          <a:xfrm>
            <a:off x="6984349" y="558093"/>
            <a:ext cx="10667547" cy="1587612"/>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Clr>
                <a:srgbClr val="000000"/>
              </a:buClr>
              <a:buSzPts val="5000"/>
              <a:buFont typeface="Open Sans Light"/>
              <a:buNone/>
            </a:pPr>
            <a:r>
              <a:rPr lang="pt-BR" sz="5000" cap="none"/>
              <a:t>Abastecimento de água, saneamento e promoção </a:t>
            </a:r>
            <a:br>
              <a:rPr lang="pt-BR" sz="5000" cap="none"/>
            </a:br>
            <a:r>
              <a:rPr lang="pt-BR" sz="5000" cap="none"/>
              <a:t>da higiene  </a:t>
            </a:r>
            <a:r>
              <a:rPr lang="pt-BR" sz="5000"/>
              <a:t>(WASH)</a:t>
            </a:r>
            <a:endParaRPr/>
          </a:p>
        </p:txBody>
      </p:sp>
      <p:pic>
        <p:nvPicPr>
          <p:cNvPr descr="A picture containing person, clothing, indoor&#10;&#10;Description automatically generated" id="439" name="Google Shape;439;p23"/>
          <p:cNvPicPr preferRelativeResize="0"/>
          <p:nvPr/>
        </p:nvPicPr>
        <p:blipFill rotWithShape="1">
          <a:blip r:embed="rId3">
            <a:alphaModFix/>
          </a:blip>
          <a:srcRect b="6585" l="0" r="0" t="12455"/>
          <a:stretch/>
        </p:blipFill>
        <p:spPr>
          <a:xfrm>
            <a:off x="3404130" y="3053545"/>
            <a:ext cx="11243204" cy="6071330"/>
          </a:xfrm>
          <a:prstGeom prst="rect">
            <a:avLst/>
          </a:prstGeom>
          <a:noFill/>
          <a:ln>
            <a:noFill/>
          </a:ln>
        </p:spPr>
      </p:pic>
      <p:sp>
        <p:nvSpPr>
          <p:cNvPr id="440" name="Google Shape;440;p23"/>
          <p:cNvSpPr txBox="1"/>
          <p:nvPr/>
        </p:nvSpPr>
        <p:spPr>
          <a:xfrm>
            <a:off x="9836778" y="9160275"/>
            <a:ext cx="5013600" cy="4104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B297"/>
              </a:buClr>
              <a:buSzPts val="2000"/>
              <a:buFont typeface="Arial"/>
              <a:buNone/>
            </a:pPr>
            <a:r>
              <a:rPr lang="pt-BR" sz="2000">
                <a:solidFill>
                  <a:srgbClr val="00B297"/>
                </a:solidFill>
                <a:latin typeface="Open Sans"/>
                <a:ea typeface="Open Sans"/>
                <a:cs typeface="Open Sans"/>
                <a:sym typeface="Open Sans"/>
              </a:rPr>
              <a:t>Imagem: Informação Luterna Mundial</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8" name="Shape 558"/>
        <p:cNvGrpSpPr/>
        <p:nvPr/>
      </p:nvGrpSpPr>
      <p:grpSpPr>
        <a:xfrm>
          <a:off x="0" y="0"/>
          <a:ext cx="0" cy="0"/>
          <a:chOff x="0" y="0"/>
          <a:chExt cx="0" cy="0"/>
        </a:xfrm>
      </p:grpSpPr>
      <p:pic>
        <p:nvPicPr>
          <p:cNvPr id="559" name="Google Shape;559;p10"/>
          <p:cNvPicPr preferRelativeResize="0"/>
          <p:nvPr/>
        </p:nvPicPr>
        <p:blipFill>
          <a:blip r:embed="rId3">
            <a:alphaModFix/>
          </a:blip>
          <a:stretch>
            <a:fillRect/>
          </a:stretch>
        </p:blipFill>
        <p:spPr>
          <a:xfrm>
            <a:off x="10571075" y="0"/>
            <a:ext cx="6800848" cy="9753600"/>
          </a:xfrm>
          <a:prstGeom prst="rect">
            <a:avLst/>
          </a:prstGeom>
          <a:noFill/>
          <a:ln>
            <a:noFill/>
          </a:ln>
        </p:spPr>
      </p:pic>
      <p:sp>
        <p:nvSpPr>
          <p:cNvPr id="560" name="Google Shape;560;p10"/>
          <p:cNvSpPr txBox="1"/>
          <p:nvPr>
            <p:ph idx="1" type="body"/>
          </p:nvPr>
        </p:nvSpPr>
        <p:spPr>
          <a:xfrm>
            <a:off x="795338" y="1722575"/>
            <a:ext cx="8864700" cy="7023000"/>
          </a:xfrm>
          <a:prstGeom prst="rect">
            <a:avLst/>
          </a:prstGeom>
          <a:noFill/>
          <a:ln>
            <a:noFill/>
          </a:ln>
        </p:spPr>
        <p:txBody>
          <a:bodyPr anchorCtr="0" anchor="t" bIns="50800" lIns="50800" spcFirstLastPara="1" rIns="50800" wrap="square" tIns="50800">
            <a:normAutofit/>
          </a:bodyPr>
          <a:lstStyle/>
          <a:p>
            <a:pPr indent="0" lvl="0" marL="0" rtl="0" algn="l">
              <a:lnSpc>
                <a:spcPct val="100000"/>
              </a:lnSpc>
              <a:spcBef>
                <a:spcPts val="0"/>
              </a:spcBef>
              <a:spcAft>
                <a:spcPts val="0"/>
              </a:spcAft>
              <a:buClr>
                <a:srgbClr val="292929"/>
              </a:buClr>
              <a:buSzPts val="4000"/>
              <a:buFont typeface="Open Sans"/>
              <a:buNone/>
            </a:pPr>
            <a:r>
              <a:rPr lang="pt-BR"/>
              <a:t>É importante:</a:t>
            </a:r>
            <a:endParaRPr/>
          </a:p>
          <a:p>
            <a:pPr indent="-552450" lvl="0" marL="739775" rtl="0" algn="l">
              <a:lnSpc>
                <a:spcPct val="100000"/>
              </a:lnSpc>
              <a:spcBef>
                <a:spcPts val="2667"/>
              </a:spcBef>
              <a:spcAft>
                <a:spcPts val="0"/>
              </a:spcAft>
              <a:buClr>
                <a:srgbClr val="292929"/>
              </a:buClr>
              <a:buSzPts val="4000"/>
              <a:buFont typeface="Arial"/>
              <a:buChar char="•"/>
            </a:pPr>
            <a:r>
              <a:rPr lang="pt-BR"/>
              <a:t>Gerir toda a </a:t>
            </a:r>
            <a:r>
              <a:rPr b="1" lang="pt-BR"/>
              <a:t>cadeia de saneamento </a:t>
            </a:r>
            <a:r>
              <a:rPr lang="pt-BR"/>
              <a:t>de forma integrada;</a:t>
            </a:r>
            <a:endParaRPr/>
          </a:p>
          <a:p>
            <a:pPr indent="-552450" lvl="0" marL="739775" rtl="0" algn="l">
              <a:lnSpc>
                <a:spcPct val="100000"/>
              </a:lnSpc>
              <a:spcBef>
                <a:spcPts val="2667"/>
              </a:spcBef>
              <a:spcAft>
                <a:spcPts val="0"/>
              </a:spcAft>
              <a:buClr>
                <a:srgbClr val="292929"/>
              </a:buClr>
              <a:buSzPts val="4000"/>
              <a:buFont typeface="Arial"/>
              <a:buChar char="•"/>
            </a:pPr>
            <a:r>
              <a:rPr lang="pt-BR"/>
              <a:t>Incentivar comportamentos saudáveis positivos; </a:t>
            </a:r>
            <a:endParaRPr/>
          </a:p>
          <a:p>
            <a:pPr indent="-552450" lvl="0" marL="739775" rtl="0" algn="l">
              <a:lnSpc>
                <a:spcPct val="100000"/>
              </a:lnSpc>
              <a:spcBef>
                <a:spcPts val="2667"/>
              </a:spcBef>
              <a:spcAft>
                <a:spcPts val="0"/>
              </a:spcAft>
              <a:buClr>
                <a:srgbClr val="292929"/>
              </a:buClr>
              <a:buSzPts val="4000"/>
              <a:buFont typeface="Arial"/>
              <a:buChar char="•"/>
            </a:pPr>
            <a:r>
              <a:rPr lang="pt-BR"/>
              <a:t>Assegurar o acesso a artigos de higiene.</a:t>
            </a:r>
            <a:endParaRPr/>
          </a:p>
          <a:p>
            <a:pPr indent="0" lvl="0" marL="0" rtl="0" algn="l">
              <a:lnSpc>
                <a:spcPct val="100000"/>
              </a:lnSpc>
              <a:spcBef>
                <a:spcPts val="2667"/>
              </a:spcBef>
              <a:spcAft>
                <a:spcPts val="0"/>
              </a:spcAft>
              <a:buClr>
                <a:srgbClr val="292929"/>
              </a:buClr>
              <a:buSzPts val="4000"/>
              <a:buFont typeface="Open Sans"/>
              <a:buNone/>
            </a:pPr>
            <a:r>
              <a:t/>
            </a:r>
            <a:endParaRPr/>
          </a:p>
        </p:txBody>
      </p:sp>
      <p:sp>
        <p:nvSpPr>
          <p:cNvPr id="561" name="Google Shape;561;p10"/>
          <p:cNvSpPr txBox="1"/>
          <p:nvPr>
            <p:ph idx="3" type="body"/>
          </p:nvPr>
        </p:nvSpPr>
        <p:spPr>
          <a:xfrm>
            <a:off x="9073614" y="9219370"/>
            <a:ext cx="6550025" cy="406400"/>
          </a:xfrm>
          <a:prstGeom prst="rect">
            <a:avLst/>
          </a:prstGeom>
          <a:noFill/>
          <a:ln>
            <a:noFill/>
          </a:ln>
        </p:spPr>
        <p:txBody>
          <a:bodyPr anchorCtr="0" anchor="t" bIns="50800" lIns="50800" spcFirstLastPara="1" rIns="50800" wrap="square" tIns="50800">
            <a:normAutofit/>
          </a:bodyPr>
          <a:lstStyle/>
          <a:p>
            <a:pPr indent="0" lvl="0" marL="0" rtl="0" algn="l">
              <a:lnSpc>
                <a:spcPct val="80000"/>
              </a:lnSpc>
              <a:spcBef>
                <a:spcPts val="0"/>
              </a:spcBef>
              <a:spcAft>
                <a:spcPts val="0"/>
              </a:spcAft>
              <a:buClr>
                <a:srgbClr val="00A585"/>
              </a:buClr>
              <a:buSzPts val="2500"/>
              <a:buFont typeface="Open Sans"/>
              <a:buNone/>
            </a:pPr>
            <a:r>
              <a:rPr lang="pt-BR" sz="2500"/>
              <a:t>Cruz Vermelha Australiana</a:t>
            </a:r>
            <a:endParaRPr/>
          </a:p>
        </p:txBody>
      </p:sp>
      <p:sp>
        <p:nvSpPr>
          <p:cNvPr id="562" name="Google Shape;562;p10"/>
          <p:cNvSpPr txBox="1"/>
          <p:nvPr>
            <p:ph type="title"/>
          </p:nvPr>
        </p:nvSpPr>
        <p:spPr>
          <a:xfrm>
            <a:off x="347675" y="73025"/>
            <a:ext cx="10528200" cy="10923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pt-BR" sz="6300"/>
              <a:t>Nos programas WASH</a:t>
            </a:r>
            <a:endParaRPr sz="6300"/>
          </a:p>
        </p:txBody>
      </p:sp>
      <p:sp>
        <p:nvSpPr>
          <p:cNvPr id="563" name="Google Shape;563;p10"/>
          <p:cNvSpPr txBox="1"/>
          <p:nvPr/>
        </p:nvSpPr>
        <p:spPr>
          <a:xfrm>
            <a:off x="4076700" y="8531882"/>
            <a:ext cx="368400" cy="3798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1800"/>
              <a:buFont typeface="Arial"/>
              <a:buNone/>
            </a:pPr>
            <a:fld id="{00000000-1234-1234-1234-123412341234}" type="slidenum">
              <a:rPr b="1" i="0" lang="pt-BR" sz="1800" u="none" cap="none" strike="noStrike">
                <a:solidFill>
                  <a:srgbClr val="00B297"/>
                </a:solidFill>
                <a:latin typeface="Open Sans"/>
                <a:ea typeface="Open Sans"/>
                <a:cs typeface="Open Sans"/>
                <a:sym typeface="Open Sans"/>
              </a:rPr>
              <a:t>‹#›</a:t>
            </a:fld>
            <a:endParaRPr b="1" i="0" sz="1800" u="none" cap="none" strike="noStrike">
              <a:solidFill>
                <a:srgbClr val="00B297"/>
              </a:solidFill>
              <a:latin typeface="Open Sans"/>
              <a:ea typeface="Open Sans"/>
              <a:cs typeface="Open Sans"/>
              <a:sym typeface="Open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7" name="Shape 567"/>
        <p:cNvGrpSpPr/>
        <p:nvPr/>
      </p:nvGrpSpPr>
      <p:grpSpPr>
        <a:xfrm>
          <a:off x="0" y="0"/>
          <a:ext cx="0" cy="0"/>
          <a:chOff x="0" y="0"/>
          <a:chExt cx="0" cy="0"/>
        </a:xfrm>
      </p:grpSpPr>
      <p:sp>
        <p:nvSpPr>
          <p:cNvPr id="568" name="Google Shape;568;p11"/>
          <p:cNvSpPr/>
          <p:nvPr/>
        </p:nvSpPr>
        <p:spPr>
          <a:xfrm>
            <a:off x="773723" y="1312985"/>
            <a:ext cx="5838092" cy="6283569"/>
          </a:xfrm>
          <a:prstGeom prst="homePlate">
            <a:avLst>
              <a:gd fmla="val 50000" name="adj"/>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569" name="Google Shape;569;p11"/>
          <p:cNvSpPr txBox="1"/>
          <p:nvPr>
            <p:ph type="title"/>
          </p:nvPr>
        </p:nvSpPr>
        <p:spPr>
          <a:xfrm>
            <a:off x="874713" y="2703513"/>
            <a:ext cx="4741862" cy="3624262"/>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1400"/>
              <a:buNone/>
            </a:pPr>
            <a:r>
              <a:rPr lang="pt-BR" sz="3800">
                <a:latin typeface="Arial"/>
                <a:ea typeface="Arial"/>
                <a:cs typeface="Arial"/>
                <a:sym typeface="Arial"/>
              </a:rPr>
              <a:t>A interação com a comunidade é crucial em todas as atividades WASH</a:t>
            </a:r>
            <a:endParaRPr sz="3800">
              <a:latin typeface="Arial"/>
              <a:ea typeface="Arial"/>
              <a:cs typeface="Arial"/>
              <a:sym typeface="Arial"/>
            </a:endParaRPr>
          </a:p>
        </p:txBody>
      </p:sp>
      <p:sp>
        <p:nvSpPr>
          <p:cNvPr id="570" name="Google Shape;570;p11"/>
          <p:cNvSpPr txBox="1"/>
          <p:nvPr/>
        </p:nvSpPr>
        <p:spPr>
          <a:xfrm>
            <a:off x="5377210" y="8809567"/>
            <a:ext cx="2364430" cy="471924"/>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400"/>
              <a:buFont typeface="Arial"/>
              <a:buNone/>
            </a:pPr>
            <a:r>
              <a:rPr b="0" i="0" lang="pt-BR" sz="2400" u="none" cap="none" strike="noStrike">
                <a:solidFill>
                  <a:srgbClr val="000000"/>
                </a:solidFill>
                <a:latin typeface="Open Sans"/>
                <a:ea typeface="Open Sans"/>
                <a:cs typeface="Open Sans"/>
                <a:sym typeface="Open Sans"/>
              </a:rPr>
              <a:t>(ver página 97)</a:t>
            </a:r>
            <a:endParaRPr b="0" i="0" sz="1400" u="none" cap="none" strike="noStrike">
              <a:solidFill>
                <a:srgbClr val="000000"/>
              </a:solidFill>
              <a:latin typeface="Arial"/>
              <a:ea typeface="Arial"/>
              <a:cs typeface="Arial"/>
              <a:sym typeface="Arial"/>
            </a:endParaRPr>
          </a:p>
        </p:txBody>
      </p:sp>
      <p:sp>
        <p:nvSpPr>
          <p:cNvPr id="571" name="Google Shape;571;p11"/>
          <p:cNvSpPr txBox="1"/>
          <p:nvPr/>
        </p:nvSpPr>
        <p:spPr>
          <a:xfrm>
            <a:off x="4076700" y="8531882"/>
            <a:ext cx="368400" cy="3906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1800"/>
              <a:buFont typeface="Arial"/>
              <a:buNone/>
            </a:pPr>
            <a:fld id="{00000000-1234-1234-1234-123412341234}" type="slidenum">
              <a:rPr b="1" i="0" lang="pt-BR" sz="1800" u="none" cap="none" strike="noStrike">
                <a:solidFill>
                  <a:srgbClr val="00B297"/>
                </a:solidFill>
                <a:latin typeface="Open Sans"/>
                <a:ea typeface="Open Sans"/>
                <a:cs typeface="Open Sans"/>
                <a:sym typeface="Open Sans"/>
              </a:rPr>
              <a:t>‹#›</a:t>
            </a:fld>
            <a:endParaRPr b="1" i="0" sz="1800" u="none" cap="none" strike="noStrike">
              <a:solidFill>
                <a:srgbClr val="00B297"/>
              </a:solidFill>
              <a:latin typeface="Open Sans"/>
              <a:ea typeface="Open Sans"/>
              <a:cs typeface="Open Sans"/>
              <a:sym typeface="Open Sans"/>
            </a:endParaRPr>
          </a:p>
        </p:txBody>
      </p:sp>
      <p:pic>
        <p:nvPicPr>
          <p:cNvPr id="572" name="Google Shape;572;p11"/>
          <p:cNvPicPr preferRelativeResize="0"/>
          <p:nvPr/>
        </p:nvPicPr>
        <p:blipFill rotWithShape="1">
          <a:blip r:embed="rId3">
            <a:alphaModFix/>
          </a:blip>
          <a:srcRect b="0" l="0" r="0" t="0"/>
          <a:stretch/>
        </p:blipFill>
        <p:spPr>
          <a:xfrm>
            <a:off x="8077407" y="163475"/>
            <a:ext cx="8745000" cy="9283775"/>
          </a:xfrm>
          <a:prstGeom prst="rect">
            <a:avLst/>
          </a:prstGeom>
          <a:noFill/>
          <a:ln>
            <a:noFill/>
          </a:ln>
        </p:spPr>
      </p:pic>
      <p:pic>
        <p:nvPicPr>
          <p:cNvPr id="573" name="Google Shape;573;p11"/>
          <p:cNvPicPr preferRelativeResize="0"/>
          <p:nvPr/>
        </p:nvPicPr>
        <p:blipFill rotWithShape="1">
          <a:blip r:embed="rId4">
            <a:alphaModFix/>
          </a:blip>
          <a:srcRect b="14454" l="15284" r="14107" t="14648"/>
          <a:stretch/>
        </p:blipFill>
        <p:spPr>
          <a:xfrm>
            <a:off x="5888447" y="6600812"/>
            <a:ext cx="1446736" cy="2057194"/>
          </a:xfrm>
          <a:prstGeom prst="rect">
            <a:avLst/>
          </a:prstGeom>
          <a:noFill/>
          <a:ln cap="flat" cmpd="sng" w="9525">
            <a:solidFill>
              <a:srgbClr val="C9ABDD"/>
            </a:solidFill>
            <a:prstDash val="solid"/>
            <a:round/>
            <a:headEnd len="sm" w="sm" type="none"/>
            <a:tailEnd len="sm" w="sm" type="none"/>
          </a:ln>
          <a:effectLst>
            <a:outerShdw blurRad="50800" rotWithShape="0" algn="tl" dir="2700000" dist="38100">
              <a:srgbClr val="292929">
                <a:alpha val="40000"/>
              </a:srgbClr>
            </a:outerShdw>
          </a:effectLst>
        </p:spPr>
      </p:pic>
      <p:sp>
        <p:nvSpPr>
          <p:cNvPr id="574" name="Google Shape;574;p11"/>
          <p:cNvSpPr/>
          <p:nvPr/>
        </p:nvSpPr>
        <p:spPr>
          <a:xfrm>
            <a:off x="8171782" y="470969"/>
            <a:ext cx="2334123" cy="2340000"/>
          </a:xfrm>
          <a:prstGeom prst="roundRect">
            <a:avLst>
              <a:gd fmla="val 0" name="adj"/>
            </a:avLst>
          </a:prstGeom>
          <a:solidFill>
            <a:srgbClr val="FFFFFF"/>
          </a:solidFill>
          <a:ln cap="flat" cmpd="sng" w="25400">
            <a:solidFill>
              <a:srgbClr val="FFFFFF"/>
            </a:solidFill>
            <a:prstDash val="solid"/>
            <a:round/>
            <a:headEnd len="sm" w="sm" type="none"/>
            <a:tailEnd len="sm" w="sm" type="none"/>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rPr b="1" i="0" lang="pt-BR" sz="1800" u="none" cap="none" strike="noStrike">
                <a:solidFill>
                  <a:srgbClr val="000000"/>
                </a:solidFill>
                <a:latin typeface="Open Sans"/>
                <a:ea typeface="Open Sans"/>
                <a:cs typeface="Open Sans"/>
                <a:sym typeface="Open Sans"/>
              </a:rPr>
              <a:t>Contexto</a:t>
            </a:r>
            <a:endParaRPr b="1" i="0" sz="1800" u="none" cap="none" strike="noStrike">
              <a:solidFill>
                <a:srgbClr val="000000"/>
              </a:solidFill>
              <a:latin typeface="Open Sans"/>
              <a:ea typeface="Open Sans"/>
              <a:cs typeface="Open Sans"/>
              <a:sym typeface="Open Sans"/>
            </a:endParaRPr>
          </a:p>
        </p:txBody>
      </p:sp>
      <p:sp>
        <p:nvSpPr>
          <p:cNvPr id="575" name="Google Shape;575;p11"/>
          <p:cNvSpPr/>
          <p:nvPr/>
        </p:nvSpPr>
        <p:spPr>
          <a:xfrm>
            <a:off x="8144486" y="3143549"/>
            <a:ext cx="2448000" cy="900000"/>
          </a:xfrm>
          <a:prstGeom prst="roundRect">
            <a:avLst>
              <a:gd fmla="val 16667" name="adj"/>
            </a:avLst>
          </a:prstGeom>
          <a:solidFill>
            <a:srgbClr val="DFF0EB"/>
          </a:solidFill>
          <a:ln cap="flat" cmpd="sng" w="25400">
            <a:solidFill>
              <a:srgbClr val="DFF0EB"/>
            </a:solidFill>
            <a:prstDash val="solid"/>
            <a:round/>
            <a:headEnd len="sm" w="sm" type="none"/>
            <a:tailEnd len="sm" w="sm" type="none"/>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rPr b="1" i="0" lang="pt-BR" sz="1800" u="none" cap="none" strike="noStrike">
                <a:solidFill>
                  <a:srgbClr val="000000"/>
                </a:solidFill>
                <a:latin typeface="Open Sans"/>
                <a:ea typeface="Open Sans"/>
                <a:cs typeface="Open Sans"/>
                <a:sym typeface="Open Sans"/>
              </a:rPr>
              <a:t>Defesa de interesses</a:t>
            </a:r>
            <a:endParaRPr b="1" i="0" sz="1800" u="none" cap="none" strike="noStrike">
              <a:solidFill>
                <a:srgbClr val="000000"/>
              </a:solidFill>
              <a:latin typeface="Open Sans"/>
              <a:ea typeface="Open Sans"/>
              <a:cs typeface="Open Sans"/>
              <a:sym typeface="Open Sans"/>
            </a:endParaRPr>
          </a:p>
        </p:txBody>
      </p:sp>
      <p:sp>
        <p:nvSpPr>
          <p:cNvPr id="576" name="Google Shape;576;p11"/>
          <p:cNvSpPr/>
          <p:nvPr/>
        </p:nvSpPr>
        <p:spPr>
          <a:xfrm>
            <a:off x="8154455" y="4379085"/>
            <a:ext cx="2448000" cy="1638000"/>
          </a:xfrm>
          <a:prstGeom prst="roundRect">
            <a:avLst>
              <a:gd fmla="val 0" name="adj"/>
            </a:avLst>
          </a:prstGeom>
          <a:solidFill>
            <a:srgbClr val="DFF0EB"/>
          </a:solidFill>
          <a:ln cap="flat" cmpd="sng" w="25400">
            <a:solidFill>
              <a:srgbClr val="DFF0EB"/>
            </a:solidFill>
            <a:prstDash val="solid"/>
            <a:round/>
            <a:headEnd len="sm" w="sm" type="none"/>
            <a:tailEnd len="sm" w="sm" type="none"/>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rPr b="1" i="0" lang="pt-BR" sz="1800" u="none" cap="none" strike="noStrike">
                <a:solidFill>
                  <a:srgbClr val="000000"/>
                </a:solidFill>
                <a:latin typeface="Open Sans"/>
                <a:ea typeface="Open Sans"/>
                <a:cs typeface="Open Sans"/>
                <a:sym typeface="Open Sans"/>
              </a:rPr>
              <a:t>Coordenação e colaboração</a:t>
            </a:r>
            <a:endParaRPr b="1" i="0" sz="1800" u="none" cap="none" strike="noStrike">
              <a:solidFill>
                <a:srgbClr val="000000"/>
              </a:solidFill>
              <a:latin typeface="Open Sans"/>
              <a:ea typeface="Open Sans"/>
              <a:cs typeface="Open Sans"/>
              <a:sym typeface="Open Sans"/>
            </a:endParaRPr>
          </a:p>
        </p:txBody>
      </p:sp>
      <p:sp>
        <p:nvSpPr>
          <p:cNvPr id="577" name="Google Shape;577;p11"/>
          <p:cNvSpPr/>
          <p:nvPr/>
        </p:nvSpPr>
        <p:spPr>
          <a:xfrm>
            <a:off x="8114843" y="6308945"/>
            <a:ext cx="2448000" cy="2124000"/>
          </a:xfrm>
          <a:prstGeom prst="roundRect">
            <a:avLst>
              <a:gd fmla="val 16667" name="adj"/>
            </a:avLst>
          </a:prstGeom>
          <a:solidFill>
            <a:srgbClr val="FFFF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rPr b="1" i="0" lang="pt-BR" sz="1800" u="none" cap="none" strike="noStrike">
                <a:solidFill>
                  <a:srgbClr val="000000"/>
                </a:solidFill>
                <a:latin typeface="Open Sans"/>
                <a:ea typeface="Open Sans"/>
                <a:cs typeface="Open Sans"/>
                <a:sym typeface="Open Sans"/>
              </a:rPr>
              <a:t>Monitorização, avaliação e aprendizagem</a:t>
            </a:r>
            <a:endParaRPr b="1" i="0" sz="1800" u="none" cap="none" strike="noStrike">
              <a:solidFill>
                <a:srgbClr val="000000"/>
              </a:solidFill>
              <a:latin typeface="Open Sans"/>
              <a:ea typeface="Open Sans"/>
              <a:cs typeface="Open Sans"/>
              <a:sym typeface="Open Sans"/>
            </a:endParaRPr>
          </a:p>
        </p:txBody>
      </p:sp>
      <p:sp>
        <p:nvSpPr>
          <p:cNvPr id="578" name="Google Shape;578;p11"/>
          <p:cNvSpPr/>
          <p:nvPr/>
        </p:nvSpPr>
        <p:spPr>
          <a:xfrm>
            <a:off x="11237640" y="6550331"/>
            <a:ext cx="2448000" cy="1872000"/>
          </a:xfrm>
          <a:prstGeom prst="roundRect">
            <a:avLst>
              <a:gd fmla="val 16667" name="adj"/>
            </a:avLst>
          </a:prstGeom>
          <a:solidFill>
            <a:srgbClr val="FFFFFF"/>
          </a:solid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rPr b="1" i="0" lang="pt-BR" sz="1800" u="none" cap="none" strike="noStrike">
                <a:solidFill>
                  <a:srgbClr val="000000"/>
                </a:solidFill>
                <a:latin typeface="Open Sans"/>
                <a:ea typeface="Open Sans"/>
                <a:cs typeface="Open Sans"/>
                <a:sym typeface="Open Sans"/>
              </a:rPr>
              <a:t>Participação</a:t>
            </a:r>
            <a:endParaRPr b="1" i="0" sz="1800" u="none" cap="none" strike="noStrike">
              <a:solidFill>
                <a:srgbClr val="000000"/>
              </a:solidFill>
              <a:latin typeface="Open Sans"/>
              <a:ea typeface="Open Sans"/>
              <a:cs typeface="Open Sans"/>
              <a:sym typeface="Open Sans"/>
            </a:endParaRPr>
          </a:p>
        </p:txBody>
      </p:sp>
      <p:sp>
        <p:nvSpPr>
          <p:cNvPr id="579" name="Google Shape;579;p11"/>
          <p:cNvSpPr/>
          <p:nvPr/>
        </p:nvSpPr>
        <p:spPr>
          <a:xfrm>
            <a:off x="14302323" y="7018140"/>
            <a:ext cx="2484000" cy="1404000"/>
          </a:xfrm>
          <a:prstGeom prst="roundRect">
            <a:avLst>
              <a:gd fmla="val 16667" name="adj"/>
            </a:avLst>
          </a:prstGeom>
          <a:solidFill>
            <a:srgbClr val="FFFFFF"/>
          </a:solid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rPr b="1" i="0" lang="pt-BR" sz="1800" u="none" cap="none" strike="noStrike">
                <a:solidFill>
                  <a:srgbClr val="000000"/>
                </a:solidFill>
                <a:latin typeface="Open Sans"/>
                <a:ea typeface="Open Sans"/>
                <a:cs typeface="Open Sans"/>
                <a:sym typeface="Open Sans"/>
              </a:rPr>
              <a:t>Prestação de contas</a:t>
            </a:r>
            <a:endParaRPr b="1" i="0" sz="1800" u="none" cap="none" strike="noStrike">
              <a:solidFill>
                <a:srgbClr val="000000"/>
              </a:solidFill>
              <a:latin typeface="Open Sans"/>
              <a:ea typeface="Open Sans"/>
              <a:cs typeface="Open Sans"/>
              <a:sym typeface="Open Sans"/>
            </a:endParaRPr>
          </a:p>
        </p:txBody>
      </p:sp>
      <p:sp>
        <p:nvSpPr>
          <p:cNvPr id="580" name="Google Shape;580;p11"/>
          <p:cNvSpPr/>
          <p:nvPr/>
        </p:nvSpPr>
        <p:spPr>
          <a:xfrm>
            <a:off x="14330773" y="5769108"/>
            <a:ext cx="2453367" cy="936000"/>
          </a:xfrm>
          <a:prstGeom prst="roundRect">
            <a:avLst>
              <a:gd fmla="val 16667" name="adj"/>
            </a:avLst>
          </a:prstGeom>
          <a:solidFill>
            <a:srgbClr val="FFFF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rPr b="1" i="0" lang="pt-BR" sz="1800" u="none" cap="none" strike="noStrike">
                <a:solidFill>
                  <a:srgbClr val="000000"/>
                </a:solidFill>
                <a:latin typeface="Open Sans"/>
                <a:ea typeface="Open Sans"/>
                <a:cs typeface="Open Sans"/>
                <a:sym typeface="Open Sans"/>
              </a:rPr>
              <a:t>Formação</a:t>
            </a:r>
            <a:endParaRPr b="1" i="0" sz="1800" u="none" cap="none" strike="noStrike">
              <a:solidFill>
                <a:srgbClr val="000000"/>
              </a:solidFill>
              <a:latin typeface="Open Sans"/>
              <a:ea typeface="Open Sans"/>
              <a:cs typeface="Open Sans"/>
              <a:sym typeface="Open Sans"/>
            </a:endParaRPr>
          </a:p>
        </p:txBody>
      </p:sp>
      <p:sp>
        <p:nvSpPr>
          <p:cNvPr id="581" name="Google Shape;581;p11"/>
          <p:cNvSpPr/>
          <p:nvPr/>
        </p:nvSpPr>
        <p:spPr>
          <a:xfrm>
            <a:off x="11240982" y="444848"/>
            <a:ext cx="2443299" cy="1872000"/>
          </a:xfrm>
          <a:prstGeom prst="roundRect">
            <a:avLst>
              <a:gd fmla="val 16667" name="adj"/>
            </a:avLst>
          </a:prstGeom>
          <a:solidFill>
            <a:srgbClr val="FFFFFF"/>
          </a:solidFill>
          <a:ln cap="flat" cmpd="sng" w="25400">
            <a:solidFill>
              <a:srgbClr val="FFFFFF"/>
            </a:solidFill>
            <a:prstDash val="solid"/>
            <a:round/>
            <a:headEnd len="sm" w="sm" type="none"/>
            <a:tailEnd len="sm" w="sm" type="none"/>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rPr b="1" i="0" lang="pt-BR" sz="1800" u="none" cap="none" strike="noStrike">
                <a:solidFill>
                  <a:srgbClr val="000000"/>
                </a:solidFill>
                <a:latin typeface="Open Sans"/>
                <a:ea typeface="Open Sans"/>
                <a:cs typeface="Open Sans"/>
                <a:sym typeface="Open Sans"/>
              </a:rPr>
              <a:t>Pessoas</a:t>
            </a:r>
            <a:endParaRPr b="1" i="0" sz="1800" u="none" cap="none" strike="noStrike">
              <a:solidFill>
                <a:srgbClr val="000000"/>
              </a:solidFill>
              <a:latin typeface="Open Sans"/>
              <a:ea typeface="Open Sans"/>
              <a:cs typeface="Open Sans"/>
              <a:sym typeface="Open Sans"/>
            </a:endParaRPr>
          </a:p>
        </p:txBody>
      </p:sp>
      <p:sp>
        <p:nvSpPr>
          <p:cNvPr id="582" name="Google Shape;582;p11"/>
          <p:cNvSpPr/>
          <p:nvPr/>
        </p:nvSpPr>
        <p:spPr>
          <a:xfrm>
            <a:off x="14418880" y="470969"/>
            <a:ext cx="2311845" cy="2731074"/>
          </a:xfrm>
          <a:prstGeom prst="roundRect">
            <a:avLst>
              <a:gd fmla="val 16667" name="adj"/>
            </a:avLst>
          </a:prstGeom>
          <a:solidFill>
            <a:srgbClr val="FFFFFF"/>
          </a:solidFill>
          <a:ln cap="flat" cmpd="sng" w="25400">
            <a:solidFill>
              <a:srgbClr val="FFFFFF"/>
            </a:solidFill>
            <a:prstDash val="solid"/>
            <a:round/>
            <a:headEnd len="sm" w="sm" type="none"/>
            <a:tailEnd len="sm" w="sm" type="none"/>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rPr b="1" i="0" lang="pt-BR" sz="1800" u="none" cap="none" strike="noStrike">
                <a:solidFill>
                  <a:srgbClr val="000000"/>
                </a:solidFill>
                <a:latin typeface="Open Sans"/>
                <a:ea typeface="Open Sans"/>
                <a:cs typeface="Open Sans"/>
                <a:sym typeface="Open Sans"/>
              </a:rPr>
              <a:t>Comportamento e práticas</a:t>
            </a:r>
            <a:endParaRPr b="1" i="0" sz="1800" u="none" cap="none" strike="noStrike">
              <a:solidFill>
                <a:srgbClr val="000000"/>
              </a:solidFill>
              <a:latin typeface="Open Sans"/>
              <a:ea typeface="Open Sans"/>
              <a:cs typeface="Open Sans"/>
              <a:sym typeface="Open Sans"/>
            </a:endParaRPr>
          </a:p>
        </p:txBody>
      </p:sp>
      <p:sp>
        <p:nvSpPr>
          <p:cNvPr id="583" name="Google Shape;583;p11"/>
          <p:cNvSpPr/>
          <p:nvPr/>
        </p:nvSpPr>
        <p:spPr>
          <a:xfrm>
            <a:off x="14311119" y="3580469"/>
            <a:ext cx="2448000" cy="1872000"/>
          </a:xfrm>
          <a:prstGeom prst="roundRect">
            <a:avLst>
              <a:gd fmla="val 16667" name="adj"/>
            </a:avLst>
          </a:prstGeom>
          <a:solidFill>
            <a:srgbClr val="FFFF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rPr b="1" i="0" lang="pt-BR" sz="1800" u="none" cap="none" strike="noStrike">
                <a:solidFill>
                  <a:srgbClr val="000000"/>
                </a:solidFill>
                <a:latin typeface="Open Sans"/>
                <a:ea typeface="Open Sans"/>
                <a:cs typeface="Open Sans"/>
                <a:sym typeface="Open Sans"/>
              </a:rPr>
              <a:t>Informação e comunicação</a:t>
            </a:r>
            <a:endParaRPr b="1" i="0" sz="1800" u="none" cap="none" strike="noStrike">
              <a:solidFill>
                <a:srgbClr val="000000"/>
              </a:solidFill>
              <a:latin typeface="Open Sans"/>
              <a:ea typeface="Open Sans"/>
              <a:cs typeface="Open Sans"/>
              <a:sym typeface="Open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7" name="Shape 587"/>
        <p:cNvGrpSpPr/>
        <p:nvPr/>
      </p:nvGrpSpPr>
      <p:grpSpPr>
        <a:xfrm>
          <a:off x="0" y="0"/>
          <a:ext cx="0" cy="0"/>
          <a:chOff x="0" y="0"/>
          <a:chExt cx="0" cy="0"/>
        </a:xfrm>
      </p:grpSpPr>
      <p:sp>
        <p:nvSpPr>
          <p:cNvPr id="588" name="Google Shape;588;p12"/>
          <p:cNvSpPr txBox="1"/>
          <p:nvPr>
            <p:ph type="title"/>
          </p:nvPr>
        </p:nvSpPr>
        <p:spPr>
          <a:xfrm>
            <a:off x="453350" y="409800"/>
            <a:ext cx="11219100" cy="8703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Clr>
                <a:srgbClr val="000000"/>
              </a:buClr>
              <a:buSzPts val="6400"/>
              <a:buNone/>
            </a:pPr>
            <a:r>
              <a:rPr lang="pt-BR">
                <a:latin typeface="Open Sans"/>
                <a:ea typeface="Open Sans"/>
                <a:cs typeface="Open Sans"/>
                <a:sym typeface="Open Sans"/>
              </a:rPr>
              <a:t>WASH no contexto </a:t>
            </a:r>
            <a:endParaRPr>
              <a:latin typeface="Open Sans"/>
              <a:ea typeface="Open Sans"/>
              <a:cs typeface="Open Sans"/>
              <a:sym typeface="Open Sans"/>
            </a:endParaRPr>
          </a:p>
          <a:p>
            <a:pPr indent="0" lvl="0" marL="0" rtl="0" algn="l">
              <a:lnSpc>
                <a:spcPct val="100000"/>
              </a:lnSpc>
              <a:spcBef>
                <a:spcPts val="0"/>
              </a:spcBef>
              <a:spcAft>
                <a:spcPts val="0"/>
              </a:spcAft>
              <a:buClr>
                <a:srgbClr val="000000"/>
              </a:buClr>
              <a:buSzPts val="6400"/>
              <a:buNone/>
            </a:pPr>
            <a:r>
              <a:rPr lang="pt-BR">
                <a:latin typeface="Open Sans"/>
                <a:ea typeface="Open Sans"/>
                <a:cs typeface="Open Sans"/>
                <a:sym typeface="Open Sans"/>
              </a:rPr>
              <a:t>mais amplo</a:t>
            </a:r>
            <a:endParaRPr>
              <a:latin typeface="Open Sans"/>
              <a:ea typeface="Open Sans"/>
              <a:cs typeface="Open Sans"/>
              <a:sym typeface="Open Sans"/>
            </a:endParaRPr>
          </a:p>
        </p:txBody>
      </p:sp>
      <p:sp>
        <p:nvSpPr>
          <p:cNvPr id="589" name="Google Shape;589;p12"/>
          <p:cNvSpPr txBox="1"/>
          <p:nvPr>
            <p:ph idx="1" type="body"/>
          </p:nvPr>
        </p:nvSpPr>
        <p:spPr>
          <a:xfrm>
            <a:off x="563078" y="7354578"/>
            <a:ext cx="2837100" cy="6519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Clr>
                <a:srgbClr val="292929"/>
              </a:buClr>
              <a:buSzPts val="4000"/>
              <a:buFont typeface="Open Sans"/>
              <a:buNone/>
            </a:pPr>
            <a:r>
              <a:rPr lang="pt-BR" sz="2900"/>
              <a:t>(ver página 52)</a:t>
            </a:r>
            <a:endParaRPr sz="2900"/>
          </a:p>
        </p:txBody>
      </p:sp>
      <p:sp>
        <p:nvSpPr>
          <p:cNvPr id="590" name="Google Shape;590;p12"/>
          <p:cNvSpPr txBox="1"/>
          <p:nvPr/>
        </p:nvSpPr>
        <p:spPr>
          <a:xfrm>
            <a:off x="4076700" y="8531882"/>
            <a:ext cx="368400" cy="3906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1800"/>
              <a:buFont typeface="Arial"/>
              <a:buNone/>
            </a:pPr>
            <a:fld id="{00000000-1234-1234-1234-123412341234}" type="slidenum">
              <a:rPr b="1" i="0" lang="pt-BR" sz="1800" u="none" cap="none" strike="noStrike">
                <a:solidFill>
                  <a:srgbClr val="00B297"/>
                </a:solidFill>
                <a:latin typeface="Open Sans"/>
                <a:ea typeface="Open Sans"/>
                <a:cs typeface="Open Sans"/>
                <a:sym typeface="Open Sans"/>
              </a:rPr>
              <a:t>‹#›</a:t>
            </a:fld>
            <a:endParaRPr b="1" i="0" sz="1800" u="none" cap="none" strike="noStrike">
              <a:solidFill>
                <a:srgbClr val="00B297"/>
              </a:solidFill>
              <a:latin typeface="Open Sans"/>
              <a:ea typeface="Open Sans"/>
              <a:cs typeface="Open Sans"/>
              <a:sym typeface="Open Sans"/>
            </a:endParaRPr>
          </a:p>
        </p:txBody>
      </p:sp>
      <p:pic>
        <p:nvPicPr>
          <p:cNvPr id="591" name="Google Shape;591;p12"/>
          <p:cNvPicPr preferRelativeResize="0"/>
          <p:nvPr/>
        </p:nvPicPr>
        <p:blipFill rotWithShape="1">
          <a:blip r:embed="rId3">
            <a:alphaModFix/>
          </a:blip>
          <a:srcRect b="0" l="0" r="0" t="0"/>
          <a:stretch/>
        </p:blipFill>
        <p:spPr>
          <a:xfrm>
            <a:off x="7931199" y="409800"/>
            <a:ext cx="8897425" cy="8676150"/>
          </a:xfrm>
          <a:prstGeom prst="rect">
            <a:avLst/>
          </a:prstGeom>
          <a:noFill/>
          <a:ln>
            <a:noFill/>
          </a:ln>
        </p:spPr>
      </p:pic>
      <p:pic>
        <p:nvPicPr>
          <p:cNvPr id="592" name="Google Shape;592;p12"/>
          <p:cNvPicPr preferRelativeResize="0"/>
          <p:nvPr/>
        </p:nvPicPr>
        <p:blipFill rotWithShape="1">
          <a:blip r:embed="rId4">
            <a:alphaModFix/>
          </a:blip>
          <a:srcRect b="14454" l="15284" r="14107" t="14648"/>
          <a:stretch/>
        </p:blipFill>
        <p:spPr>
          <a:xfrm>
            <a:off x="929923" y="4565953"/>
            <a:ext cx="1883953" cy="2678897"/>
          </a:xfrm>
          <a:prstGeom prst="rect">
            <a:avLst/>
          </a:prstGeom>
          <a:noFill/>
          <a:ln cap="flat" cmpd="sng" w="9525">
            <a:solidFill>
              <a:srgbClr val="C9ABDD"/>
            </a:solidFill>
            <a:prstDash val="solid"/>
            <a:round/>
            <a:headEnd len="sm" w="sm" type="none"/>
            <a:tailEnd len="sm" w="sm" type="none"/>
          </a:ln>
          <a:effectLst>
            <a:outerShdw blurRad="50800" rotWithShape="0" algn="tl" dir="2700000" dist="38100">
              <a:srgbClr val="292929">
                <a:alpha val="40000"/>
              </a:srgbClr>
            </a:outerShdw>
          </a:effectLst>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6" name="Shape 596"/>
        <p:cNvGrpSpPr/>
        <p:nvPr/>
      </p:nvGrpSpPr>
      <p:grpSpPr>
        <a:xfrm>
          <a:off x="0" y="0"/>
          <a:ext cx="0" cy="0"/>
          <a:chOff x="0" y="0"/>
          <a:chExt cx="0" cy="0"/>
        </a:xfrm>
      </p:grpSpPr>
      <p:sp>
        <p:nvSpPr>
          <p:cNvPr id="597" name="Google Shape;597;p13"/>
          <p:cNvSpPr txBox="1"/>
          <p:nvPr>
            <p:ph type="title"/>
          </p:nvPr>
        </p:nvSpPr>
        <p:spPr>
          <a:xfrm>
            <a:off x="392704" y="70423"/>
            <a:ext cx="13953494" cy="11303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pt-BR" sz="5800">
                <a:latin typeface="Open Sans"/>
                <a:ea typeface="Open Sans"/>
                <a:cs typeface="Open Sans"/>
                <a:sym typeface="Open Sans"/>
              </a:rPr>
              <a:t>Secção 1:</a:t>
            </a:r>
            <a:br>
              <a:rPr lang="pt-BR" sz="5800">
                <a:latin typeface="Open Sans"/>
                <a:ea typeface="Open Sans"/>
                <a:cs typeface="Open Sans"/>
                <a:sym typeface="Open Sans"/>
              </a:rPr>
            </a:br>
            <a:r>
              <a:rPr lang="pt-BR" sz="5800">
                <a:latin typeface="Open Sans"/>
                <a:ea typeface="Open Sans"/>
                <a:cs typeface="Open Sans"/>
                <a:sym typeface="Open Sans"/>
              </a:rPr>
              <a:t>Promoção </a:t>
            </a:r>
            <a:br>
              <a:rPr lang="pt-BR" sz="5800">
                <a:latin typeface="Open Sans"/>
                <a:ea typeface="Open Sans"/>
                <a:cs typeface="Open Sans"/>
                <a:sym typeface="Open Sans"/>
              </a:rPr>
            </a:br>
            <a:r>
              <a:rPr lang="pt-BR" sz="5800">
                <a:latin typeface="Open Sans"/>
                <a:ea typeface="Open Sans"/>
                <a:cs typeface="Open Sans"/>
                <a:sym typeface="Open Sans"/>
              </a:rPr>
              <a:t>da Higiene</a:t>
            </a:r>
            <a:endParaRPr sz="5800">
              <a:latin typeface="Open Sans"/>
              <a:ea typeface="Open Sans"/>
              <a:cs typeface="Open Sans"/>
              <a:sym typeface="Open Sans"/>
            </a:endParaRPr>
          </a:p>
        </p:txBody>
      </p:sp>
      <p:sp>
        <p:nvSpPr>
          <p:cNvPr id="598" name="Google Shape;598;p13"/>
          <p:cNvSpPr txBox="1"/>
          <p:nvPr>
            <p:ph idx="1" type="body"/>
          </p:nvPr>
        </p:nvSpPr>
        <p:spPr>
          <a:xfrm>
            <a:off x="430804" y="3000227"/>
            <a:ext cx="5512796" cy="483136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Clr>
                <a:srgbClr val="000000"/>
              </a:buClr>
              <a:buSzPts val="3200"/>
              <a:buFont typeface="Open Sans"/>
              <a:buNone/>
            </a:pPr>
            <a:r>
              <a:rPr lang="pt-BR" sz="3400">
                <a:solidFill>
                  <a:srgbClr val="000000"/>
                </a:solidFill>
              </a:rPr>
              <a:t>As pessoas estão cientes dos principais riscos à saúde pública relacionados com a água, o saneamento e a higiene, e podem adotar medidas individuais, domésticas e comunitárias para </a:t>
            </a:r>
            <a:endParaRPr sz="3400">
              <a:solidFill>
                <a:srgbClr val="000000"/>
              </a:solidFill>
            </a:endParaRPr>
          </a:p>
          <a:p>
            <a:pPr indent="0" lvl="0" marL="0" rtl="0" algn="l">
              <a:lnSpc>
                <a:spcPct val="100000"/>
              </a:lnSpc>
              <a:spcBef>
                <a:spcPts val="0"/>
              </a:spcBef>
              <a:spcAft>
                <a:spcPts val="0"/>
              </a:spcAft>
              <a:buClr>
                <a:srgbClr val="000000"/>
              </a:buClr>
              <a:buSzPts val="3200"/>
              <a:buFont typeface="Open Sans"/>
              <a:buNone/>
            </a:pPr>
            <a:r>
              <a:rPr lang="pt-BR" sz="3400">
                <a:solidFill>
                  <a:srgbClr val="000000"/>
                </a:solidFill>
              </a:rPr>
              <a:t>reduzi-los.</a:t>
            </a:r>
            <a:endParaRPr sz="3400"/>
          </a:p>
        </p:txBody>
      </p:sp>
      <p:sp>
        <p:nvSpPr>
          <p:cNvPr id="599" name="Google Shape;599;p13"/>
          <p:cNvSpPr/>
          <p:nvPr/>
        </p:nvSpPr>
        <p:spPr>
          <a:xfrm>
            <a:off x="6116505" y="1211209"/>
            <a:ext cx="3965589" cy="1087477"/>
          </a:xfrm>
          <a:prstGeom prst="rect">
            <a:avLst/>
          </a:prstGeom>
          <a:solidFill>
            <a:srgbClr val="DFF0EB"/>
          </a:solidFill>
          <a:ln cap="flat" cmpd="sng" w="25400">
            <a:solidFill>
              <a:srgbClr val="0A8B81"/>
            </a:solidFill>
            <a:prstDash val="solid"/>
            <a:round/>
            <a:headEnd len="sm" w="sm" type="none"/>
            <a:tailEnd len="sm" w="sm" type="none"/>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192088" marR="0" rtl="0" algn="ctr">
              <a:lnSpc>
                <a:spcPct val="100000"/>
              </a:lnSpc>
              <a:spcBef>
                <a:spcPts val="0"/>
              </a:spcBef>
              <a:spcAft>
                <a:spcPts val="0"/>
              </a:spcAft>
              <a:buClr>
                <a:srgbClr val="000000"/>
              </a:buClr>
              <a:buSzPts val="3200"/>
              <a:buFont typeface="Arial"/>
              <a:buNone/>
            </a:pPr>
            <a:r>
              <a:rPr b="1" i="0" lang="pt-BR" sz="3200" u="none" cap="none" strike="noStrike">
                <a:solidFill>
                  <a:srgbClr val="292929"/>
                </a:solidFill>
                <a:latin typeface="Open Sans"/>
                <a:ea typeface="Open Sans"/>
                <a:cs typeface="Open Sans"/>
                <a:sym typeface="Open Sans"/>
              </a:rPr>
              <a:t>Promoção da Higiene</a:t>
            </a:r>
            <a:endParaRPr b="0" i="0" sz="1400" u="none" cap="none" strike="noStrike">
              <a:solidFill>
                <a:srgbClr val="000000"/>
              </a:solidFill>
              <a:latin typeface="Arial"/>
              <a:ea typeface="Arial"/>
              <a:cs typeface="Arial"/>
              <a:sym typeface="Arial"/>
            </a:endParaRPr>
          </a:p>
        </p:txBody>
      </p:sp>
      <p:sp>
        <p:nvSpPr>
          <p:cNvPr id="600" name="Google Shape;600;p13"/>
          <p:cNvSpPr/>
          <p:nvPr/>
        </p:nvSpPr>
        <p:spPr>
          <a:xfrm>
            <a:off x="6116506" y="2581122"/>
            <a:ext cx="3965700" cy="1026000"/>
          </a:xfrm>
          <a:prstGeom prst="rect">
            <a:avLst/>
          </a:prstGeom>
          <a:solidFill>
            <a:schemeClr val="dk1"/>
          </a:solidFill>
          <a:ln cap="flat" cmpd="sng" w="25400">
            <a:solidFill>
              <a:srgbClr val="0A8B81"/>
            </a:solidFill>
            <a:prstDash val="solid"/>
            <a:round/>
            <a:headEnd len="sm" w="sm" type="none"/>
            <a:tailEnd len="sm" w="sm" type="none"/>
          </a:ln>
          <a:effectLst>
            <a:outerShdw blurRad="38100" rotWithShape="0" dir="5400000" dist="25400">
              <a:srgbClr val="000000">
                <a:alpha val="48627"/>
              </a:srgbClr>
            </a:outerShdw>
          </a:effectLst>
        </p:spPr>
        <p:txBody>
          <a:bodyPr anchorCtr="0" anchor="t" bIns="50800" lIns="50800" spcFirstLastPara="1" rIns="50800" wrap="square" tIns="50800">
            <a:spAutoFit/>
          </a:bodyPr>
          <a:lstStyle/>
          <a:p>
            <a:pPr indent="0" lvl="0" marL="192088" marR="0" rtl="0" algn="l">
              <a:lnSpc>
                <a:spcPct val="100000"/>
              </a:lnSpc>
              <a:spcBef>
                <a:spcPts val="0"/>
              </a:spcBef>
              <a:spcAft>
                <a:spcPts val="0"/>
              </a:spcAft>
              <a:buClr>
                <a:srgbClr val="000000"/>
              </a:buClr>
              <a:buSzPts val="3200"/>
              <a:buFont typeface="Arial"/>
              <a:buNone/>
            </a:pPr>
            <a:r>
              <a:rPr b="1" i="0" lang="pt-BR" sz="3200" u="none" cap="none" strike="noStrike">
                <a:solidFill>
                  <a:srgbClr val="292929"/>
                </a:solidFill>
                <a:latin typeface="Open Sans"/>
                <a:ea typeface="Open Sans"/>
                <a:cs typeface="Open Sans"/>
                <a:sym typeface="Open Sans"/>
              </a:rPr>
              <a:t>Norma 1.1</a:t>
            </a:r>
            <a:endParaRPr b="0" i="0" sz="1400" u="none" cap="none" strike="noStrike">
              <a:solidFill>
                <a:srgbClr val="000000"/>
              </a:solidFill>
              <a:latin typeface="Arial"/>
              <a:ea typeface="Arial"/>
              <a:cs typeface="Arial"/>
              <a:sym typeface="Arial"/>
            </a:endParaRPr>
          </a:p>
          <a:p>
            <a:pPr indent="0" lvl="0" marL="192088" marR="0" rtl="0" algn="l">
              <a:lnSpc>
                <a:spcPct val="100000"/>
              </a:lnSpc>
              <a:spcBef>
                <a:spcPts val="0"/>
              </a:spcBef>
              <a:spcAft>
                <a:spcPts val="0"/>
              </a:spcAft>
              <a:buClr>
                <a:srgbClr val="000000"/>
              </a:buClr>
              <a:buSzPts val="2800"/>
              <a:buFont typeface="Arial"/>
              <a:buNone/>
            </a:pPr>
            <a:r>
              <a:rPr b="0" i="0" lang="pt-BR" sz="2800" u="none" cap="none" strike="noStrike">
                <a:solidFill>
                  <a:srgbClr val="292929"/>
                </a:solidFill>
                <a:latin typeface="Open Sans"/>
                <a:ea typeface="Open Sans"/>
                <a:cs typeface="Open Sans"/>
                <a:sym typeface="Open Sans"/>
              </a:rPr>
              <a:t>Promoção da higiene</a:t>
            </a:r>
            <a:endParaRPr b="0" i="0" sz="1400" u="none" cap="none" strike="noStrike">
              <a:solidFill>
                <a:srgbClr val="000000"/>
              </a:solidFill>
              <a:latin typeface="Arial"/>
              <a:ea typeface="Arial"/>
              <a:cs typeface="Arial"/>
              <a:sym typeface="Arial"/>
            </a:endParaRPr>
          </a:p>
        </p:txBody>
      </p:sp>
      <p:sp>
        <p:nvSpPr>
          <p:cNvPr id="601" name="Google Shape;601;p13"/>
          <p:cNvSpPr/>
          <p:nvPr/>
        </p:nvSpPr>
        <p:spPr>
          <a:xfrm>
            <a:off x="6116450" y="3865187"/>
            <a:ext cx="3965700" cy="2010600"/>
          </a:xfrm>
          <a:prstGeom prst="rect">
            <a:avLst/>
          </a:prstGeom>
          <a:solidFill>
            <a:schemeClr val="dk1"/>
          </a:solidFill>
          <a:ln cap="flat" cmpd="sng" w="25400">
            <a:solidFill>
              <a:srgbClr val="0A8B81"/>
            </a:solidFill>
            <a:prstDash val="solid"/>
            <a:round/>
            <a:headEnd len="sm" w="sm" type="none"/>
            <a:tailEnd len="sm" w="sm" type="none"/>
          </a:ln>
          <a:effectLst>
            <a:outerShdw blurRad="38100" rotWithShape="0" dir="5400000" dist="25400">
              <a:srgbClr val="000000">
                <a:alpha val="48627"/>
              </a:srgbClr>
            </a:outerShdw>
          </a:effectLst>
        </p:spPr>
        <p:txBody>
          <a:bodyPr anchorCtr="0" anchor="t" bIns="50800" lIns="50800" spcFirstLastPara="1" rIns="50800" wrap="square" tIns="50800">
            <a:spAutoFit/>
          </a:bodyPr>
          <a:lstStyle/>
          <a:p>
            <a:pPr indent="0" lvl="0" marL="144463" marR="0" rtl="0" algn="l">
              <a:lnSpc>
                <a:spcPct val="100000"/>
              </a:lnSpc>
              <a:spcBef>
                <a:spcPts val="0"/>
              </a:spcBef>
              <a:spcAft>
                <a:spcPts val="0"/>
              </a:spcAft>
              <a:buClr>
                <a:srgbClr val="000000"/>
              </a:buClr>
              <a:buSzPts val="3200"/>
              <a:buFont typeface="Arial"/>
              <a:buNone/>
            </a:pPr>
            <a:r>
              <a:rPr b="1" i="0" lang="pt-BR" sz="3200" u="none" cap="none" strike="noStrike">
                <a:solidFill>
                  <a:srgbClr val="292929"/>
                </a:solidFill>
                <a:latin typeface="Open Sans"/>
                <a:ea typeface="Open Sans"/>
                <a:cs typeface="Open Sans"/>
                <a:sym typeface="Open Sans"/>
              </a:rPr>
              <a:t>Norma 1.2</a:t>
            </a:r>
            <a:endParaRPr b="0" i="0" sz="1400" u="none" cap="none" strike="noStrike">
              <a:solidFill>
                <a:srgbClr val="000000"/>
              </a:solidFill>
              <a:latin typeface="Arial"/>
              <a:ea typeface="Arial"/>
              <a:cs typeface="Arial"/>
              <a:sym typeface="Arial"/>
            </a:endParaRPr>
          </a:p>
          <a:p>
            <a:pPr indent="0" lvl="0" marL="144463" marR="0" rtl="0" algn="l">
              <a:lnSpc>
                <a:spcPct val="100000"/>
              </a:lnSpc>
              <a:spcBef>
                <a:spcPts val="0"/>
              </a:spcBef>
              <a:spcAft>
                <a:spcPts val="0"/>
              </a:spcAft>
              <a:buClr>
                <a:srgbClr val="000000"/>
              </a:buClr>
              <a:buSzPts val="3200"/>
              <a:buFont typeface="Arial"/>
              <a:buNone/>
            </a:pPr>
            <a:r>
              <a:rPr b="0" i="0" lang="pt-BR" sz="2800" u="none" cap="none" strike="noStrike">
                <a:solidFill>
                  <a:srgbClr val="292929"/>
                </a:solidFill>
                <a:latin typeface="Open Sans"/>
                <a:ea typeface="Open Sans"/>
                <a:cs typeface="Open Sans"/>
                <a:sym typeface="Open Sans"/>
              </a:rPr>
              <a:t>Identificação, acesso e utilização de artigos de higiene</a:t>
            </a:r>
            <a:endParaRPr b="0" i="0" sz="2800" u="none" cap="none" strike="noStrike">
              <a:solidFill>
                <a:srgbClr val="292929"/>
              </a:solidFill>
              <a:latin typeface="Open Sans"/>
              <a:ea typeface="Open Sans"/>
              <a:cs typeface="Open Sans"/>
              <a:sym typeface="Open Sans"/>
            </a:endParaRPr>
          </a:p>
        </p:txBody>
      </p:sp>
      <p:sp>
        <p:nvSpPr>
          <p:cNvPr id="602" name="Google Shape;602;p13"/>
          <p:cNvSpPr/>
          <p:nvPr/>
        </p:nvSpPr>
        <p:spPr>
          <a:xfrm>
            <a:off x="6116495" y="6147405"/>
            <a:ext cx="3965700" cy="1579800"/>
          </a:xfrm>
          <a:prstGeom prst="rect">
            <a:avLst/>
          </a:prstGeom>
          <a:solidFill>
            <a:schemeClr val="dk1"/>
          </a:solidFill>
          <a:ln cap="flat" cmpd="sng" w="25400">
            <a:solidFill>
              <a:srgbClr val="0A8B81"/>
            </a:solidFill>
            <a:prstDash val="solid"/>
            <a:round/>
            <a:headEnd len="sm" w="sm" type="none"/>
            <a:tailEnd len="sm" w="sm" type="none"/>
          </a:ln>
          <a:effectLst>
            <a:outerShdw blurRad="38100" rotWithShape="0" dir="5400000" dist="25400">
              <a:srgbClr val="000000">
                <a:alpha val="48627"/>
              </a:srgbClr>
            </a:outerShdw>
          </a:effectLst>
        </p:spPr>
        <p:txBody>
          <a:bodyPr anchorCtr="0" anchor="t" bIns="50800" lIns="50800" spcFirstLastPara="1" rIns="50800" wrap="square" tIns="50800">
            <a:spAutoFit/>
          </a:bodyPr>
          <a:lstStyle/>
          <a:p>
            <a:pPr indent="47625" lvl="0" marL="144463" marR="0" rtl="0" algn="l">
              <a:lnSpc>
                <a:spcPct val="100000"/>
              </a:lnSpc>
              <a:spcBef>
                <a:spcPts val="0"/>
              </a:spcBef>
              <a:spcAft>
                <a:spcPts val="0"/>
              </a:spcAft>
              <a:buClr>
                <a:srgbClr val="000000"/>
              </a:buClr>
              <a:buSzPts val="3200"/>
              <a:buFont typeface="Arial"/>
              <a:buNone/>
            </a:pPr>
            <a:r>
              <a:rPr b="1" i="0" lang="pt-BR" sz="3200" u="none" cap="none" strike="noStrike">
                <a:solidFill>
                  <a:srgbClr val="292929"/>
                </a:solidFill>
                <a:latin typeface="Open Sans"/>
                <a:ea typeface="Open Sans"/>
                <a:cs typeface="Open Sans"/>
                <a:sym typeface="Open Sans"/>
              </a:rPr>
              <a:t>Norma 1.3</a:t>
            </a:r>
            <a:endParaRPr b="0" i="0" sz="1400" u="none" cap="none" strike="noStrike">
              <a:solidFill>
                <a:srgbClr val="000000"/>
              </a:solidFill>
              <a:latin typeface="Arial"/>
              <a:ea typeface="Arial"/>
              <a:cs typeface="Arial"/>
              <a:sym typeface="Arial"/>
            </a:endParaRPr>
          </a:p>
          <a:p>
            <a:pPr indent="47625" lvl="0" marL="144463" marR="0" rtl="0" algn="l">
              <a:lnSpc>
                <a:spcPct val="100000"/>
              </a:lnSpc>
              <a:spcBef>
                <a:spcPts val="0"/>
              </a:spcBef>
              <a:spcAft>
                <a:spcPts val="0"/>
              </a:spcAft>
              <a:buClr>
                <a:srgbClr val="000000"/>
              </a:buClr>
              <a:buSzPts val="3200"/>
              <a:buFont typeface="Arial"/>
              <a:buNone/>
            </a:pPr>
            <a:r>
              <a:rPr b="0" i="0" lang="pt-BR" sz="2800" u="none" cap="none" strike="noStrike">
                <a:solidFill>
                  <a:srgbClr val="292929"/>
                </a:solidFill>
                <a:latin typeface="Open Sans"/>
                <a:ea typeface="Open Sans"/>
                <a:cs typeface="Open Sans"/>
                <a:sym typeface="Open Sans"/>
              </a:rPr>
              <a:t>Higiene menstrual  e incontinência</a:t>
            </a:r>
            <a:endParaRPr b="0" i="0" sz="2800" u="none" cap="none" strike="noStrike">
              <a:solidFill>
                <a:srgbClr val="292929"/>
              </a:solidFill>
              <a:latin typeface="Open Sans"/>
              <a:ea typeface="Open Sans"/>
              <a:cs typeface="Open Sans"/>
              <a:sym typeface="Open Sans"/>
            </a:endParaRPr>
          </a:p>
        </p:txBody>
      </p:sp>
      <p:pic>
        <p:nvPicPr>
          <p:cNvPr descr="A picture containing person, outdoor, tree, boy&#10;&#10;Description automatically generated" id="603" name="Google Shape;603;p13"/>
          <p:cNvPicPr preferRelativeResize="0"/>
          <p:nvPr/>
        </p:nvPicPr>
        <p:blipFill rotWithShape="1">
          <a:blip r:embed="rId3">
            <a:alphaModFix/>
          </a:blip>
          <a:srcRect b="0" l="26768" r="26768" t="0"/>
          <a:stretch/>
        </p:blipFill>
        <p:spPr>
          <a:xfrm>
            <a:off x="10576732" y="-1"/>
            <a:ext cx="6795615" cy="9753601"/>
          </a:xfrm>
          <a:custGeom>
            <a:rect b="b" l="l" r="r" t="t"/>
            <a:pathLst>
              <a:path extrusionOk="0" h="9739418" w="6817852">
                <a:moveTo>
                  <a:pt x="6817852" y="9702879"/>
                </a:moveTo>
                <a:cubicBezTo>
                  <a:pt x="4172624" y="9787636"/>
                  <a:pt x="3964868" y="9699802"/>
                  <a:pt x="3608894" y="9689397"/>
                </a:cubicBezTo>
                <a:cubicBezTo>
                  <a:pt x="3252920" y="9678992"/>
                  <a:pt x="1814471" y="7909475"/>
                  <a:pt x="1409414" y="7041629"/>
                </a:cubicBezTo>
                <a:cubicBezTo>
                  <a:pt x="940188" y="6173783"/>
                  <a:pt x="575349" y="5319039"/>
                  <a:pt x="440613" y="4755034"/>
                </a:cubicBezTo>
                <a:cubicBezTo>
                  <a:pt x="305877" y="4191029"/>
                  <a:pt x="-237626" y="1338943"/>
                  <a:pt x="119736" y="0"/>
                </a:cubicBezTo>
                <a:lnTo>
                  <a:pt x="6763460" y="4280"/>
                </a:lnTo>
                <a:cubicBezTo>
                  <a:pt x="6774538" y="1237469"/>
                  <a:pt x="6731963" y="395901"/>
                  <a:pt x="6765187" y="2077744"/>
                </a:cubicBezTo>
                <a:cubicBezTo>
                  <a:pt x="6798411" y="3694273"/>
                  <a:pt x="6720073" y="8246730"/>
                  <a:pt x="6817852" y="9702879"/>
                </a:cubicBezTo>
                <a:close/>
              </a:path>
            </a:pathLst>
          </a:custGeom>
          <a:noFill/>
          <a:ln>
            <a:noFill/>
          </a:ln>
        </p:spPr>
      </p:pic>
      <p:sp>
        <p:nvSpPr>
          <p:cNvPr id="604" name="Google Shape;604;p13"/>
          <p:cNvSpPr txBox="1"/>
          <p:nvPr/>
        </p:nvSpPr>
        <p:spPr>
          <a:xfrm>
            <a:off x="11458575" y="9328150"/>
            <a:ext cx="2395500" cy="406500"/>
          </a:xfrm>
          <a:prstGeom prst="rect">
            <a:avLst/>
          </a:prstGeom>
          <a:noFill/>
          <a:ln>
            <a:noFill/>
          </a:ln>
        </p:spPr>
        <p:txBody>
          <a:bodyPr anchorCtr="0" anchor="t" bIns="45700" lIns="91425" spcFirstLastPara="1" rIns="91425" wrap="square" tIns="45700">
            <a:normAutofit/>
          </a:bodyPr>
          <a:lstStyle/>
          <a:p>
            <a:pPr indent="0" lvl="0" marL="0" marR="0" rtl="0" algn="l">
              <a:lnSpc>
                <a:spcPct val="80000"/>
              </a:lnSpc>
              <a:spcBef>
                <a:spcPts val="0"/>
              </a:spcBef>
              <a:spcAft>
                <a:spcPts val="0"/>
              </a:spcAft>
              <a:buClr>
                <a:srgbClr val="00B297"/>
              </a:buClr>
              <a:buSzPts val="1875"/>
              <a:buFont typeface="Open Sans"/>
              <a:buNone/>
            </a:pPr>
            <a:r>
              <a:rPr b="0" i="0" lang="pt-BR" sz="1900" u="none" cap="none" strike="noStrike">
                <a:solidFill>
                  <a:srgbClr val="00B297"/>
                </a:solidFill>
                <a:latin typeface="Open Sans"/>
                <a:ea typeface="Open Sans"/>
                <a:cs typeface="Open Sans"/>
                <a:sym typeface="Open Sans"/>
              </a:rPr>
              <a:t>Sajid Hasan/ IFRC</a:t>
            </a:r>
            <a:endParaRPr b="0" i="0" sz="800" u="none" cap="none" strike="noStrike">
              <a:solidFill>
                <a:srgbClr val="000000"/>
              </a:solidFill>
              <a:latin typeface="Arial"/>
              <a:ea typeface="Arial"/>
              <a:cs typeface="Arial"/>
              <a:sym typeface="Arial"/>
            </a:endParaRPr>
          </a:p>
        </p:txBody>
      </p:sp>
      <p:sp>
        <p:nvSpPr>
          <p:cNvPr id="605" name="Google Shape;605;p13"/>
          <p:cNvSpPr txBox="1"/>
          <p:nvPr/>
        </p:nvSpPr>
        <p:spPr>
          <a:xfrm>
            <a:off x="4076700" y="8531882"/>
            <a:ext cx="368400" cy="3906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1800"/>
              <a:buFont typeface="Arial"/>
              <a:buNone/>
            </a:pPr>
            <a:fld id="{00000000-1234-1234-1234-123412341234}" type="slidenum">
              <a:rPr b="1" i="0" lang="pt-BR" sz="1800" u="none" cap="none" strike="noStrike">
                <a:solidFill>
                  <a:srgbClr val="00B297"/>
                </a:solidFill>
                <a:latin typeface="Open Sans"/>
                <a:ea typeface="Open Sans"/>
                <a:cs typeface="Open Sans"/>
                <a:sym typeface="Open Sans"/>
              </a:rPr>
              <a:t>‹#›</a:t>
            </a:fld>
            <a:endParaRPr b="1" i="0" sz="1800" u="none" cap="none" strike="noStrike">
              <a:solidFill>
                <a:srgbClr val="00B297"/>
              </a:solidFill>
              <a:latin typeface="Open Sans"/>
              <a:ea typeface="Open Sans"/>
              <a:cs typeface="Open Sans"/>
              <a:sym typeface="Open Sans"/>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9" name="Shape 609"/>
        <p:cNvGrpSpPr/>
        <p:nvPr/>
      </p:nvGrpSpPr>
      <p:grpSpPr>
        <a:xfrm>
          <a:off x="0" y="0"/>
          <a:ext cx="0" cy="0"/>
          <a:chOff x="0" y="0"/>
          <a:chExt cx="0" cy="0"/>
        </a:xfrm>
      </p:grpSpPr>
      <p:sp>
        <p:nvSpPr>
          <p:cNvPr id="610" name="Google Shape;610;p14"/>
          <p:cNvSpPr txBox="1"/>
          <p:nvPr>
            <p:ph type="title"/>
          </p:nvPr>
        </p:nvSpPr>
        <p:spPr>
          <a:xfrm>
            <a:off x="392704" y="70423"/>
            <a:ext cx="13953494" cy="11303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pt-BR" sz="5800">
                <a:latin typeface="Open Sans"/>
                <a:ea typeface="Open Sans"/>
                <a:cs typeface="Open Sans"/>
                <a:sym typeface="Open Sans"/>
              </a:rPr>
              <a:t>Norma 2.1: </a:t>
            </a:r>
            <a:br>
              <a:rPr lang="pt-BR" sz="5800">
                <a:latin typeface="Open Sans"/>
                <a:ea typeface="Open Sans"/>
                <a:cs typeface="Open Sans"/>
                <a:sym typeface="Open Sans"/>
              </a:rPr>
            </a:br>
            <a:r>
              <a:rPr lang="pt-BR" sz="5800">
                <a:latin typeface="Open Sans"/>
                <a:ea typeface="Open Sans"/>
                <a:cs typeface="Open Sans"/>
                <a:sym typeface="Open Sans"/>
              </a:rPr>
              <a:t>O acesso e a </a:t>
            </a:r>
            <a:endParaRPr sz="5800">
              <a:latin typeface="Open Sans"/>
              <a:ea typeface="Open Sans"/>
              <a:cs typeface="Open Sans"/>
              <a:sym typeface="Open Sans"/>
            </a:endParaRPr>
          </a:p>
          <a:p>
            <a:pPr indent="0" lvl="0" marL="0" rtl="0" algn="l">
              <a:lnSpc>
                <a:spcPct val="100000"/>
              </a:lnSpc>
              <a:spcBef>
                <a:spcPts val="0"/>
              </a:spcBef>
              <a:spcAft>
                <a:spcPts val="0"/>
              </a:spcAft>
              <a:buSzPts val="1400"/>
              <a:buNone/>
            </a:pPr>
            <a:r>
              <a:rPr lang="pt-BR" sz="5800">
                <a:latin typeface="Open Sans"/>
                <a:ea typeface="Open Sans"/>
                <a:cs typeface="Open Sans"/>
                <a:sym typeface="Open Sans"/>
              </a:rPr>
              <a:t>quantidade de água</a:t>
            </a:r>
            <a:endParaRPr sz="5800">
              <a:latin typeface="Open Sans"/>
              <a:ea typeface="Open Sans"/>
              <a:cs typeface="Open Sans"/>
              <a:sym typeface="Open Sans"/>
            </a:endParaRPr>
          </a:p>
        </p:txBody>
      </p:sp>
      <p:sp>
        <p:nvSpPr>
          <p:cNvPr id="611" name="Google Shape;611;p14"/>
          <p:cNvSpPr txBox="1"/>
          <p:nvPr>
            <p:ph idx="1" type="body"/>
          </p:nvPr>
        </p:nvSpPr>
        <p:spPr>
          <a:xfrm>
            <a:off x="4554000" y="3296849"/>
            <a:ext cx="4420503" cy="483136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Clr>
                <a:srgbClr val="292929"/>
              </a:buClr>
              <a:buSzPts val="3600"/>
              <a:buFont typeface="Open Sans"/>
              <a:buNone/>
            </a:pPr>
            <a:r>
              <a:rPr lang="pt-BR" sz="3400"/>
              <a:t>As pessoas têm acesso equitativo e de baixo custo a uma </a:t>
            </a:r>
            <a:r>
              <a:rPr b="1" lang="pt-BR" sz="3400"/>
              <a:t>quantidade suficiente</a:t>
            </a:r>
            <a:r>
              <a:rPr lang="pt-BR" sz="3400"/>
              <a:t> de água potável para beber e para atender as suas necessidades domésticas.</a:t>
            </a:r>
            <a:endParaRPr sz="3800"/>
          </a:p>
        </p:txBody>
      </p:sp>
      <p:sp>
        <p:nvSpPr>
          <p:cNvPr id="612" name="Google Shape;612;p14"/>
          <p:cNvSpPr/>
          <p:nvPr/>
        </p:nvSpPr>
        <p:spPr>
          <a:xfrm>
            <a:off x="678766" y="3067593"/>
            <a:ext cx="3062902" cy="1087477"/>
          </a:xfrm>
          <a:prstGeom prst="rect">
            <a:avLst/>
          </a:prstGeom>
          <a:solidFill>
            <a:srgbClr val="DFF0EB"/>
          </a:solidFill>
          <a:ln cap="flat" cmpd="sng" w="25400">
            <a:solidFill>
              <a:srgbClr val="0A8B81"/>
            </a:solidFill>
            <a:prstDash val="solid"/>
            <a:round/>
            <a:headEnd len="sm" w="sm" type="none"/>
            <a:tailEnd len="sm" w="sm" type="none"/>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000"/>
              <a:buFont typeface="Arial"/>
              <a:buNone/>
            </a:pPr>
            <a:r>
              <a:rPr b="1" i="0" lang="pt-BR" sz="3000" u="none" cap="none" strike="noStrike">
                <a:solidFill>
                  <a:srgbClr val="292929"/>
                </a:solidFill>
                <a:latin typeface="Open Sans"/>
                <a:ea typeface="Open Sans"/>
                <a:cs typeface="Open Sans"/>
                <a:sym typeface="Open Sans"/>
              </a:rPr>
              <a:t>Abastecimento</a:t>
            </a:r>
            <a:r>
              <a:rPr b="1" i="0" lang="pt-BR" sz="3200" u="none" cap="none" strike="noStrike">
                <a:solidFill>
                  <a:srgbClr val="292929"/>
                </a:solidFill>
                <a:latin typeface="Open Sans"/>
                <a:ea typeface="Open Sans"/>
                <a:cs typeface="Open Sans"/>
                <a:sym typeface="Open Sans"/>
              </a:rPr>
              <a:t> </a:t>
            </a:r>
            <a:r>
              <a:rPr b="1" i="0" lang="pt-BR" sz="3000" u="none" cap="none" strike="noStrike">
                <a:solidFill>
                  <a:srgbClr val="292929"/>
                </a:solidFill>
                <a:latin typeface="Open Sans"/>
                <a:ea typeface="Open Sans"/>
                <a:cs typeface="Open Sans"/>
                <a:sym typeface="Open Sans"/>
              </a:rPr>
              <a:t>de água</a:t>
            </a:r>
            <a:endParaRPr b="0" i="0" sz="1400" u="none" cap="none" strike="noStrike">
              <a:solidFill>
                <a:srgbClr val="000000"/>
              </a:solidFill>
              <a:latin typeface="Arial"/>
              <a:ea typeface="Arial"/>
              <a:cs typeface="Arial"/>
              <a:sym typeface="Arial"/>
            </a:endParaRPr>
          </a:p>
        </p:txBody>
      </p:sp>
      <p:sp>
        <p:nvSpPr>
          <p:cNvPr id="613" name="Google Shape;613;p14"/>
          <p:cNvSpPr/>
          <p:nvPr/>
        </p:nvSpPr>
        <p:spPr>
          <a:xfrm>
            <a:off x="678766" y="4329615"/>
            <a:ext cx="3062902" cy="2072362"/>
          </a:xfrm>
          <a:prstGeom prst="rect">
            <a:avLst/>
          </a:prstGeom>
          <a:solidFill>
            <a:schemeClr val="dk1"/>
          </a:solidFill>
          <a:ln cap="flat" cmpd="sng" w="25400">
            <a:solidFill>
              <a:srgbClr val="0A8B81"/>
            </a:solidFill>
            <a:prstDash val="solid"/>
            <a:round/>
            <a:headEnd len="sm" w="sm" type="none"/>
            <a:tailEnd len="sm" w="sm" type="none"/>
          </a:ln>
          <a:effectLst>
            <a:outerShdw blurRad="38100" rotWithShape="0" dir="5400000" dist="25400">
              <a:srgbClr val="000000">
                <a:alpha val="48627"/>
              </a:srgbClr>
            </a:outerShdw>
          </a:effectLst>
        </p:spPr>
        <p:txBody>
          <a:bodyPr anchorCtr="0" anchor="t" bIns="50800" lIns="180000" spcFirstLastPara="1" rIns="50800" wrap="square" tIns="50800">
            <a:spAutoFit/>
          </a:bodyPr>
          <a:lstStyle/>
          <a:p>
            <a:pPr indent="0" lvl="0" marL="0" marR="0" rtl="0" algn="l">
              <a:lnSpc>
                <a:spcPct val="100000"/>
              </a:lnSpc>
              <a:spcBef>
                <a:spcPts val="0"/>
              </a:spcBef>
              <a:spcAft>
                <a:spcPts val="0"/>
              </a:spcAft>
              <a:buClr>
                <a:srgbClr val="000000"/>
              </a:buClr>
              <a:buSzPts val="3200"/>
              <a:buFont typeface="Arial"/>
              <a:buNone/>
            </a:pPr>
            <a:r>
              <a:rPr b="1" i="0" lang="pt-BR" sz="3200" u="none" cap="none" strike="noStrike">
                <a:solidFill>
                  <a:srgbClr val="292929"/>
                </a:solidFill>
                <a:latin typeface="Open Sans"/>
                <a:ea typeface="Open Sans"/>
                <a:cs typeface="Open Sans"/>
                <a:sym typeface="Open Sans"/>
              </a:rPr>
              <a:t>Norma 2.1</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200"/>
              <a:buFont typeface="Arial"/>
              <a:buNone/>
            </a:pPr>
            <a:r>
              <a:rPr b="0" i="0" lang="pt-BR" sz="3200" u="none" cap="none" strike="noStrike">
                <a:solidFill>
                  <a:srgbClr val="292929"/>
                </a:solidFill>
                <a:latin typeface="Open Sans"/>
                <a:ea typeface="Open Sans"/>
                <a:cs typeface="Open Sans"/>
                <a:sym typeface="Open Sans"/>
              </a:rPr>
              <a:t>Acesso e quantidade </a:t>
            </a:r>
            <a:endParaRPr b="0" i="0" sz="3200" u="none" cap="none" strike="noStrike">
              <a:solidFill>
                <a:srgbClr val="292929"/>
              </a:solidFill>
              <a:latin typeface="Open Sans"/>
              <a:ea typeface="Open Sans"/>
              <a:cs typeface="Open Sans"/>
              <a:sym typeface="Open Sans"/>
            </a:endParaRPr>
          </a:p>
          <a:p>
            <a:pPr indent="0" lvl="0" marL="0" marR="0" rtl="0" algn="l">
              <a:lnSpc>
                <a:spcPct val="100000"/>
              </a:lnSpc>
              <a:spcBef>
                <a:spcPts val="0"/>
              </a:spcBef>
              <a:spcAft>
                <a:spcPts val="0"/>
              </a:spcAft>
              <a:buClr>
                <a:srgbClr val="000000"/>
              </a:buClr>
              <a:buSzPts val="3200"/>
              <a:buFont typeface="Arial"/>
              <a:buNone/>
            </a:pPr>
            <a:r>
              <a:rPr b="0" i="0" lang="pt-BR" sz="3200" u="none" cap="none" strike="noStrike">
                <a:solidFill>
                  <a:srgbClr val="292929"/>
                </a:solidFill>
                <a:latin typeface="Open Sans"/>
                <a:ea typeface="Open Sans"/>
                <a:cs typeface="Open Sans"/>
                <a:sym typeface="Open Sans"/>
              </a:rPr>
              <a:t>de água</a:t>
            </a:r>
            <a:endParaRPr b="0" i="0" sz="3200" u="none" cap="none" strike="noStrike">
              <a:solidFill>
                <a:srgbClr val="292929"/>
              </a:solidFill>
              <a:latin typeface="Open Sans"/>
              <a:ea typeface="Open Sans"/>
              <a:cs typeface="Open Sans"/>
              <a:sym typeface="Open Sans"/>
            </a:endParaRPr>
          </a:p>
        </p:txBody>
      </p:sp>
      <p:sp>
        <p:nvSpPr>
          <p:cNvPr id="614" name="Google Shape;614;p14"/>
          <p:cNvSpPr/>
          <p:nvPr/>
        </p:nvSpPr>
        <p:spPr>
          <a:xfrm>
            <a:off x="678766" y="6602519"/>
            <a:ext cx="3062902" cy="1579920"/>
          </a:xfrm>
          <a:prstGeom prst="rect">
            <a:avLst/>
          </a:prstGeom>
          <a:solidFill>
            <a:schemeClr val="dk1"/>
          </a:solidFill>
          <a:ln cap="flat" cmpd="sng" w="25400">
            <a:solidFill>
              <a:srgbClr val="0A8B81"/>
            </a:solidFill>
            <a:prstDash val="solid"/>
            <a:round/>
            <a:headEnd len="sm" w="sm" type="none"/>
            <a:tailEnd len="sm" w="sm" type="none"/>
          </a:ln>
          <a:effectLst>
            <a:outerShdw blurRad="38100" rotWithShape="0" dir="5400000" dist="25400">
              <a:srgbClr val="000000">
                <a:alpha val="48627"/>
              </a:srgbClr>
            </a:outerShdw>
          </a:effectLst>
        </p:spPr>
        <p:txBody>
          <a:bodyPr anchorCtr="0" anchor="t" bIns="50800" lIns="180000" spcFirstLastPara="1" rIns="50800" wrap="square" tIns="50800">
            <a:spAutoFit/>
          </a:bodyPr>
          <a:lstStyle/>
          <a:p>
            <a:pPr indent="0" lvl="0" marL="0" marR="0" rtl="0" algn="l">
              <a:lnSpc>
                <a:spcPct val="100000"/>
              </a:lnSpc>
              <a:spcBef>
                <a:spcPts val="0"/>
              </a:spcBef>
              <a:spcAft>
                <a:spcPts val="0"/>
              </a:spcAft>
              <a:buClr>
                <a:srgbClr val="000000"/>
              </a:buClr>
              <a:buSzPts val="3200"/>
              <a:buFont typeface="Arial"/>
              <a:buNone/>
            </a:pPr>
            <a:r>
              <a:rPr b="1" i="0" lang="pt-BR" sz="3200" u="none" cap="none" strike="noStrike">
                <a:solidFill>
                  <a:srgbClr val="292929"/>
                </a:solidFill>
                <a:latin typeface="Open Sans"/>
                <a:ea typeface="Open Sans"/>
                <a:cs typeface="Open Sans"/>
                <a:sym typeface="Open Sans"/>
              </a:rPr>
              <a:t>Norma 2.2 </a:t>
            </a:r>
            <a:r>
              <a:rPr b="0" i="0" lang="pt-BR" sz="3200" u="none" cap="none" strike="noStrike">
                <a:solidFill>
                  <a:srgbClr val="292929"/>
                </a:solidFill>
                <a:latin typeface="Open Sans"/>
                <a:ea typeface="Open Sans"/>
                <a:cs typeface="Open Sans"/>
                <a:sym typeface="Open Sans"/>
              </a:rPr>
              <a:t>Qualidade da água</a:t>
            </a:r>
            <a:endParaRPr b="0" i="0" sz="1400" u="none" cap="none" strike="noStrike">
              <a:solidFill>
                <a:srgbClr val="000000"/>
              </a:solidFill>
              <a:latin typeface="Arial"/>
              <a:ea typeface="Arial"/>
              <a:cs typeface="Arial"/>
              <a:sym typeface="Arial"/>
            </a:endParaRPr>
          </a:p>
        </p:txBody>
      </p:sp>
      <p:sp>
        <p:nvSpPr>
          <p:cNvPr id="615" name="Google Shape;615;p14"/>
          <p:cNvSpPr/>
          <p:nvPr/>
        </p:nvSpPr>
        <p:spPr>
          <a:xfrm>
            <a:off x="3323284" y="4905529"/>
            <a:ext cx="944400" cy="807000"/>
          </a:xfrm>
          <a:prstGeom prst="rightArrow">
            <a:avLst>
              <a:gd fmla="val 50000" name="adj1"/>
              <a:gd fmla="val 50000" name="adj2"/>
            </a:avLst>
          </a:prstGeom>
          <a:solidFill>
            <a:srgbClr val="00A585"/>
          </a:solidFill>
          <a:ln cap="flat" cmpd="sng" w="25400">
            <a:solidFill>
              <a:srgbClr val="000000"/>
            </a:solidFill>
            <a:prstDash val="solid"/>
            <a:round/>
            <a:headEnd len="sm" w="sm" type="none"/>
            <a:tailEnd len="sm" w="sm" type="none"/>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616" name="Google Shape;616;p14"/>
          <p:cNvSpPr txBox="1"/>
          <p:nvPr/>
        </p:nvSpPr>
        <p:spPr>
          <a:xfrm>
            <a:off x="4076700" y="8531882"/>
            <a:ext cx="368400" cy="3906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1800"/>
              <a:buFont typeface="Arial"/>
              <a:buNone/>
            </a:pPr>
            <a:fld id="{00000000-1234-1234-1234-123412341234}" type="slidenum">
              <a:rPr b="1" i="0" lang="pt-BR" sz="1800" u="none" cap="none" strike="noStrike">
                <a:solidFill>
                  <a:srgbClr val="00B297"/>
                </a:solidFill>
                <a:latin typeface="Open Sans"/>
                <a:ea typeface="Open Sans"/>
                <a:cs typeface="Open Sans"/>
                <a:sym typeface="Open Sans"/>
              </a:rPr>
              <a:t>‹#›</a:t>
            </a:fld>
            <a:endParaRPr b="1" i="0" sz="1800" u="none" cap="none" strike="noStrike">
              <a:solidFill>
                <a:srgbClr val="00B297"/>
              </a:solidFill>
              <a:latin typeface="Open Sans"/>
              <a:ea typeface="Open Sans"/>
              <a:cs typeface="Open Sans"/>
              <a:sym typeface="Open Sans"/>
            </a:endParaRPr>
          </a:p>
        </p:txBody>
      </p:sp>
      <p:pic>
        <p:nvPicPr>
          <p:cNvPr descr="A picture containing person, sky, outdoor, child&#10;&#10;Description automatically generated" id="617" name="Google Shape;617;p14"/>
          <p:cNvPicPr preferRelativeResize="0"/>
          <p:nvPr/>
        </p:nvPicPr>
        <p:blipFill rotWithShape="1">
          <a:blip r:embed="rId3">
            <a:alphaModFix/>
          </a:blip>
          <a:srcRect b="-466" l="16193" r="16465" t="466"/>
          <a:stretch/>
        </p:blipFill>
        <p:spPr>
          <a:xfrm>
            <a:off x="9168063" y="1358249"/>
            <a:ext cx="8188801" cy="8484727"/>
          </a:xfrm>
          <a:prstGeom prst="rect">
            <a:avLst/>
          </a:prstGeom>
          <a:noFill/>
          <a:ln>
            <a:noFill/>
          </a:ln>
        </p:spPr>
      </p:pic>
      <p:sp>
        <p:nvSpPr>
          <p:cNvPr id="618" name="Google Shape;618;p14"/>
          <p:cNvSpPr txBox="1"/>
          <p:nvPr/>
        </p:nvSpPr>
        <p:spPr>
          <a:xfrm>
            <a:off x="10666744" y="635573"/>
            <a:ext cx="6549451" cy="406401"/>
          </a:xfrm>
          <a:prstGeom prst="rect">
            <a:avLst/>
          </a:prstGeom>
          <a:noFill/>
          <a:ln>
            <a:noFill/>
          </a:ln>
        </p:spPr>
        <p:txBody>
          <a:bodyPr anchorCtr="0" anchor="t" bIns="50800" lIns="50800" spcFirstLastPara="1" rIns="50800" wrap="square" tIns="50800">
            <a:normAutofit/>
          </a:bodyPr>
          <a:lstStyle/>
          <a:p>
            <a:pPr indent="0" lvl="0" marL="0" marR="0" rtl="0" algn="r">
              <a:lnSpc>
                <a:spcPct val="100000"/>
              </a:lnSpc>
              <a:spcBef>
                <a:spcPts val="0"/>
              </a:spcBef>
              <a:spcAft>
                <a:spcPts val="0"/>
              </a:spcAft>
              <a:buClr>
                <a:srgbClr val="00B297"/>
              </a:buClr>
              <a:buSzPts val="2000"/>
              <a:buFont typeface="Arial"/>
              <a:buNone/>
            </a:pPr>
            <a:r>
              <a:rPr lang="pt-BR" sz="2000">
                <a:solidFill>
                  <a:srgbClr val="00B297"/>
                </a:solidFill>
                <a:latin typeface="Open Sans"/>
                <a:ea typeface="Open Sans"/>
                <a:cs typeface="Open Sans"/>
                <a:sym typeface="Open Sans"/>
              </a:rPr>
              <a:t>Federação Luterana Mundial </a:t>
            </a:r>
            <a:r>
              <a:rPr b="0" i="0" lang="pt-BR" sz="2000" u="none" cap="none" strike="noStrike">
                <a:solidFill>
                  <a:srgbClr val="00B297"/>
                </a:solidFill>
                <a:latin typeface="Open Sans"/>
                <a:ea typeface="Open Sans"/>
                <a:cs typeface="Open Sans"/>
                <a:sym typeface="Open Sans"/>
              </a:rPr>
              <a:t>/C Kästner</a:t>
            </a:r>
            <a:endParaRPr b="0" i="0" sz="2000" u="none" cap="none" strike="noStrike">
              <a:solidFill>
                <a:srgbClr val="00B297"/>
              </a:solidFill>
              <a:latin typeface="Open Sans"/>
              <a:ea typeface="Open Sans"/>
              <a:cs typeface="Open Sans"/>
              <a:sym typeface="Open Sans"/>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2" name="Shape 622"/>
        <p:cNvGrpSpPr/>
        <p:nvPr/>
      </p:nvGrpSpPr>
      <p:grpSpPr>
        <a:xfrm>
          <a:off x="0" y="0"/>
          <a:ext cx="0" cy="0"/>
          <a:chOff x="0" y="0"/>
          <a:chExt cx="0" cy="0"/>
        </a:xfrm>
      </p:grpSpPr>
      <p:sp>
        <p:nvSpPr>
          <p:cNvPr id="623" name="Google Shape;623;p15"/>
          <p:cNvSpPr txBox="1"/>
          <p:nvPr>
            <p:ph type="title"/>
          </p:nvPr>
        </p:nvSpPr>
        <p:spPr>
          <a:xfrm>
            <a:off x="396875" y="26988"/>
            <a:ext cx="14800263" cy="21590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pt-BR">
                <a:latin typeface="Open Sans"/>
                <a:ea typeface="Open Sans"/>
                <a:cs typeface="Open Sans"/>
                <a:sym typeface="Open Sans"/>
              </a:rPr>
              <a:t>Indicadores-chave da Norma 2.1</a:t>
            </a:r>
            <a:endParaRPr>
              <a:latin typeface="Open Sans"/>
              <a:ea typeface="Open Sans"/>
              <a:cs typeface="Open Sans"/>
              <a:sym typeface="Open Sans"/>
            </a:endParaRPr>
          </a:p>
        </p:txBody>
      </p:sp>
      <p:sp>
        <p:nvSpPr>
          <p:cNvPr id="624" name="Google Shape;624;p15"/>
          <p:cNvSpPr txBox="1"/>
          <p:nvPr>
            <p:ph idx="1" type="body"/>
          </p:nvPr>
        </p:nvSpPr>
        <p:spPr>
          <a:xfrm>
            <a:off x="549275" y="1216424"/>
            <a:ext cx="14773200" cy="3454800"/>
          </a:xfrm>
          <a:prstGeom prst="rect">
            <a:avLst/>
          </a:prstGeom>
          <a:noFill/>
          <a:ln>
            <a:noFill/>
          </a:ln>
        </p:spPr>
        <p:txBody>
          <a:bodyPr anchorCtr="0" anchor="t" bIns="50800" lIns="50800" spcFirstLastPara="1" rIns="50800" wrap="square" tIns="50800">
            <a:normAutofit fontScale="92500" lnSpcReduction="20000"/>
          </a:bodyPr>
          <a:lstStyle/>
          <a:p>
            <a:pPr indent="0" lvl="0" marL="0" rtl="0" algn="l">
              <a:lnSpc>
                <a:spcPct val="100000"/>
              </a:lnSpc>
              <a:spcBef>
                <a:spcPts val="0"/>
              </a:spcBef>
              <a:spcAft>
                <a:spcPts val="0"/>
              </a:spcAft>
              <a:buSzPct val="33750"/>
              <a:buNone/>
            </a:pPr>
            <a:r>
              <a:rPr b="1" lang="pt-BR">
                <a:solidFill>
                  <a:srgbClr val="292929"/>
                </a:solidFill>
              </a:rPr>
              <a:t>Volume médio de água </a:t>
            </a:r>
            <a:r>
              <a:rPr b="1" lang="pt-BR"/>
              <a:t>utilizado</a:t>
            </a:r>
            <a:r>
              <a:rPr b="1" lang="pt-BR">
                <a:solidFill>
                  <a:srgbClr val="292929"/>
                </a:solidFill>
              </a:rPr>
              <a:t> para beber e </a:t>
            </a:r>
            <a:endParaRPr b="1">
              <a:solidFill>
                <a:srgbClr val="292929"/>
              </a:solidFill>
            </a:endParaRPr>
          </a:p>
          <a:p>
            <a:pPr indent="0" lvl="0" marL="0" rtl="0" algn="l">
              <a:lnSpc>
                <a:spcPct val="100000"/>
              </a:lnSpc>
              <a:spcBef>
                <a:spcPts val="0"/>
              </a:spcBef>
              <a:spcAft>
                <a:spcPts val="0"/>
              </a:spcAft>
              <a:buSzPct val="33750"/>
              <a:buNone/>
            </a:pPr>
            <a:r>
              <a:rPr b="1" lang="pt-BR">
                <a:solidFill>
                  <a:srgbClr val="292929"/>
                </a:solidFill>
              </a:rPr>
              <a:t>para a higiene doméstica, por domicílio </a:t>
            </a:r>
            <a:r>
              <a:rPr lang="pt-BR">
                <a:solidFill>
                  <a:srgbClr val="292929"/>
                </a:solidFill>
              </a:rPr>
              <a:t> </a:t>
            </a:r>
            <a:endParaRPr/>
          </a:p>
          <a:p>
            <a:pPr indent="-441960" lvl="0" marL="482600" rtl="0" algn="l">
              <a:lnSpc>
                <a:spcPct val="100000"/>
              </a:lnSpc>
              <a:spcBef>
                <a:spcPts val="2667"/>
              </a:spcBef>
              <a:spcAft>
                <a:spcPts val="0"/>
              </a:spcAft>
              <a:buSzPct val="100000"/>
              <a:buChar char="•"/>
            </a:pPr>
            <a:r>
              <a:rPr lang="pt-BR" sz="3200"/>
              <a:t>Mínimo</a:t>
            </a:r>
            <a:r>
              <a:rPr lang="pt-BR" sz="3200">
                <a:solidFill>
                  <a:srgbClr val="292929"/>
                </a:solidFill>
              </a:rPr>
              <a:t> de 15 litros por pessoa por dia.</a:t>
            </a:r>
            <a:br>
              <a:rPr lang="pt-BR" sz="3200">
                <a:solidFill>
                  <a:srgbClr val="292929"/>
                </a:solidFill>
              </a:rPr>
            </a:br>
            <a:endParaRPr sz="3200"/>
          </a:p>
          <a:p>
            <a:pPr indent="-441960" lvl="0" marL="482600" rtl="0" algn="l">
              <a:lnSpc>
                <a:spcPct val="100000"/>
              </a:lnSpc>
              <a:spcBef>
                <a:spcPts val="0"/>
              </a:spcBef>
              <a:spcAft>
                <a:spcPts val="0"/>
              </a:spcAft>
              <a:buSzPct val="100000"/>
              <a:buChar char="•"/>
            </a:pPr>
            <a:r>
              <a:rPr lang="pt-BR" sz="3200"/>
              <a:t>D</a:t>
            </a:r>
            <a:r>
              <a:rPr lang="pt-BR" sz="3200">
                <a:solidFill>
                  <a:srgbClr val="292929"/>
                </a:solidFill>
              </a:rPr>
              <a:t>etermine a quantidade com base no contexto e na fase da resposta.</a:t>
            </a:r>
            <a:endParaRPr/>
          </a:p>
          <a:p>
            <a:pPr indent="0" lvl="0" marL="0" rtl="0" algn="l">
              <a:lnSpc>
                <a:spcPct val="100000"/>
              </a:lnSpc>
              <a:spcBef>
                <a:spcPts val="2667"/>
              </a:spcBef>
              <a:spcAft>
                <a:spcPts val="0"/>
              </a:spcAft>
              <a:buClr>
                <a:srgbClr val="292929"/>
              </a:buClr>
              <a:buSzPct val="75000"/>
              <a:buFont typeface="Open Sans"/>
              <a:buNone/>
            </a:pPr>
            <a:r>
              <a:t/>
            </a:r>
            <a:endParaRPr sz="3600">
              <a:solidFill>
                <a:srgbClr val="292929"/>
              </a:solidFill>
            </a:endParaRPr>
          </a:p>
        </p:txBody>
      </p:sp>
      <p:sp>
        <p:nvSpPr>
          <p:cNvPr id="625" name="Google Shape;625;p15"/>
          <p:cNvSpPr txBox="1"/>
          <p:nvPr/>
        </p:nvSpPr>
        <p:spPr>
          <a:xfrm>
            <a:off x="14555319" y="8847520"/>
            <a:ext cx="2535900" cy="4719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400"/>
              <a:buFont typeface="Arial"/>
              <a:buNone/>
            </a:pPr>
            <a:r>
              <a:rPr b="0" i="0" lang="pt-BR" sz="2400" u="none" cap="none" strike="noStrike">
                <a:solidFill>
                  <a:srgbClr val="000000"/>
                </a:solidFill>
                <a:latin typeface="Open Sans"/>
                <a:ea typeface="Open Sans"/>
                <a:cs typeface="Open Sans"/>
                <a:sym typeface="Open Sans"/>
              </a:rPr>
              <a:t>(ver página 113)</a:t>
            </a:r>
            <a:endParaRPr b="0" i="0" sz="1400" u="none" cap="none" strike="noStrike">
              <a:solidFill>
                <a:srgbClr val="000000"/>
              </a:solidFill>
              <a:latin typeface="Arial"/>
              <a:ea typeface="Arial"/>
              <a:cs typeface="Arial"/>
              <a:sym typeface="Arial"/>
            </a:endParaRPr>
          </a:p>
        </p:txBody>
      </p:sp>
      <p:sp>
        <p:nvSpPr>
          <p:cNvPr id="626" name="Google Shape;626;p15"/>
          <p:cNvSpPr txBox="1"/>
          <p:nvPr/>
        </p:nvSpPr>
        <p:spPr>
          <a:xfrm>
            <a:off x="4076700" y="8531882"/>
            <a:ext cx="368400" cy="3906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1800"/>
              <a:buFont typeface="Arial"/>
              <a:buNone/>
            </a:pPr>
            <a:fld id="{00000000-1234-1234-1234-123412341234}" type="slidenum">
              <a:rPr b="1" i="0" lang="pt-BR" sz="1800" u="none" cap="none" strike="noStrike">
                <a:solidFill>
                  <a:srgbClr val="00B297"/>
                </a:solidFill>
                <a:latin typeface="Open Sans"/>
                <a:ea typeface="Open Sans"/>
                <a:cs typeface="Open Sans"/>
                <a:sym typeface="Open Sans"/>
              </a:rPr>
              <a:t>‹#›</a:t>
            </a:fld>
            <a:endParaRPr b="1" i="0" sz="1800" u="none" cap="none" strike="noStrike">
              <a:solidFill>
                <a:srgbClr val="00B297"/>
              </a:solidFill>
              <a:latin typeface="Open Sans"/>
              <a:ea typeface="Open Sans"/>
              <a:cs typeface="Open Sans"/>
              <a:sym typeface="Open Sans"/>
            </a:endParaRPr>
          </a:p>
        </p:txBody>
      </p:sp>
      <p:pic>
        <p:nvPicPr>
          <p:cNvPr id="627" name="Google Shape;627;p15"/>
          <p:cNvPicPr preferRelativeResize="0"/>
          <p:nvPr/>
        </p:nvPicPr>
        <p:blipFill rotWithShape="1">
          <a:blip r:embed="rId3">
            <a:alphaModFix/>
          </a:blip>
          <a:srcRect b="0" l="0" r="0" t="0"/>
          <a:stretch/>
        </p:blipFill>
        <p:spPr>
          <a:xfrm>
            <a:off x="1078600" y="4338258"/>
            <a:ext cx="11677575" cy="3696825"/>
          </a:xfrm>
          <a:prstGeom prst="rect">
            <a:avLst/>
          </a:prstGeom>
          <a:noFill/>
          <a:ln>
            <a:noFill/>
          </a:ln>
        </p:spPr>
      </p:pic>
      <p:pic>
        <p:nvPicPr>
          <p:cNvPr id="628" name="Google Shape;628;p15"/>
          <p:cNvPicPr preferRelativeResize="0"/>
          <p:nvPr/>
        </p:nvPicPr>
        <p:blipFill rotWithShape="1">
          <a:blip r:embed="rId4">
            <a:alphaModFix/>
          </a:blip>
          <a:srcRect b="14454" l="15284" r="14107" t="14648"/>
          <a:stretch/>
        </p:blipFill>
        <p:spPr>
          <a:xfrm>
            <a:off x="14881292" y="6019239"/>
            <a:ext cx="1883953" cy="2678897"/>
          </a:xfrm>
          <a:prstGeom prst="rect">
            <a:avLst/>
          </a:prstGeom>
          <a:noFill/>
          <a:ln cap="flat" cmpd="sng" w="9525">
            <a:solidFill>
              <a:srgbClr val="C9ABDD"/>
            </a:solidFill>
            <a:prstDash val="solid"/>
            <a:round/>
            <a:headEnd len="sm" w="sm" type="none"/>
            <a:tailEnd len="sm" w="sm" type="none"/>
          </a:ln>
          <a:effectLst>
            <a:outerShdw blurRad="50800" rotWithShape="0" algn="tl" dir="2700000" dist="38100">
              <a:srgbClr val="292929">
                <a:alpha val="40000"/>
              </a:srgbClr>
            </a:outerShdw>
          </a:effectLst>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2" name="Shape 632"/>
        <p:cNvGrpSpPr/>
        <p:nvPr/>
      </p:nvGrpSpPr>
      <p:grpSpPr>
        <a:xfrm>
          <a:off x="0" y="0"/>
          <a:ext cx="0" cy="0"/>
          <a:chOff x="0" y="0"/>
          <a:chExt cx="0" cy="0"/>
        </a:xfrm>
      </p:grpSpPr>
      <p:sp>
        <p:nvSpPr>
          <p:cNvPr id="633" name="Google Shape;633;p28"/>
          <p:cNvSpPr txBox="1"/>
          <p:nvPr>
            <p:ph type="title"/>
          </p:nvPr>
        </p:nvSpPr>
        <p:spPr>
          <a:xfrm>
            <a:off x="392704" y="70423"/>
            <a:ext cx="13953494" cy="1130300"/>
          </a:xfrm>
          <a:prstGeom prst="rect">
            <a:avLst/>
          </a:prstGeom>
          <a:noFill/>
          <a:ln>
            <a:noFill/>
          </a:ln>
        </p:spPr>
        <p:txBody>
          <a:bodyPr anchorCtr="0" anchor="t" bIns="50800" lIns="50800" spcFirstLastPara="1" rIns="50800" wrap="square" tIns="50800">
            <a:normAutofit/>
          </a:bodyPr>
          <a:lstStyle/>
          <a:p>
            <a:pPr indent="0" lvl="0" marL="0" rtl="0" algn="l">
              <a:lnSpc>
                <a:spcPct val="100000"/>
              </a:lnSpc>
              <a:spcBef>
                <a:spcPts val="0"/>
              </a:spcBef>
              <a:spcAft>
                <a:spcPts val="0"/>
              </a:spcAft>
              <a:buClr>
                <a:srgbClr val="000000"/>
              </a:buClr>
              <a:buSzPts val="6400"/>
              <a:buFont typeface="Open Sans"/>
              <a:buNone/>
            </a:pPr>
            <a:r>
              <a:rPr lang="pt-BR"/>
              <a:t>Matemática da água</a:t>
            </a:r>
            <a:endParaRPr/>
          </a:p>
        </p:txBody>
      </p:sp>
      <p:sp>
        <p:nvSpPr>
          <p:cNvPr id="634" name="Google Shape;634;p28"/>
          <p:cNvSpPr txBox="1"/>
          <p:nvPr/>
        </p:nvSpPr>
        <p:spPr>
          <a:xfrm>
            <a:off x="10301818" y="675628"/>
            <a:ext cx="6553494" cy="1081760"/>
          </a:xfrm>
          <a:prstGeom prst="rect">
            <a:avLst/>
          </a:prstGeom>
          <a:noFill/>
          <a:ln>
            <a:noFill/>
          </a:ln>
        </p:spPr>
        <p:txBody>
          <a:bodyPr anchorCtr="0" anchor="t" bIns="50800" lIns="50800" spcFirstLastPara="1" rIns="50800" wrap="square" tIns="50800">
            <a:normAutofit fontScale="62500" lnSpcReduction="20000"/>
          </a:bodyPr>
          <a:lstStyle/>
          <a:p>
            <a:pPr indent="0" lvl="0" marL="0" marR="0" rtl="0" algn="l">
              <a:lnSpc>
                <a:spcPct val="100000"/>
              </a:lnSpc>
              <a:spcBef>
                <a:spcPts val="0"/>
              </a:spcBef>
              <a:spcAft>
                <a:spcPts val="0"/>
              </a:spcAft>
              <a:buClr>
                <a:srgbClr val="000000"/>
              </a:buClr>
              <a:buSzPct val="100000"/>
              <a:buFont typeface="Arial"/>
              <a:buNone/>
            </a:pPr>
            <a:r>
              <a:rPr b="1" i="0" lang="pt-BR" sz="6400" u="none" cap="none" strike="noStrike">
                <a:solidFill>
                  <a:srgbClr val="000000"/>
                </a:solidFill>
                <a:latin typeface="Tahoma"/>
                <a:ea typeface="Tahoma"/>
                <a:cs typeface="Tahoma"/>
                <a:sym typeface="Tahoma"/>
              </a:rPr>
              <a:t>Visualizar as quantidades da água</a:t>
            </a:r>
            <a:endParaRPr b="1" i="0" sz="6400" u="none" cap="none" strike="noStrike">
              <a:solidFill>
                <a:srgbClr val="000000"/>
              </a:solidFill>
              <a:latin typeface="Tahoma"/>
              <a:ea typeface="Tahoma"/>
              <a:cs typeface="Tahoma"/>
              <a:sym typeface="Tahoma"/>
            </a:endParaRPr>
          </a:p>
        </p:txBody>
      </p:sp>
      <p:grpSp>
        <p:nvGrpSpPr>
          <p:cNvPr id="635" name="Google Shape;635;p28"/>
          <p:cNvGrpSpPr/>
          <p:nvPr/>
        </p:nvGrpSpPr>
        <p:grpSpPr>
          <a:xfrm>
            <a:off x="4772118" y="1400188"/>
            <a:ext cx="6597740" cy="5724849"/>
            <a:chOff x="-407" y="-89"/>
            <a:chExt cx="4156" cy="3606"/>
          </a:xfrm>
        </p:grpSpPr>
        <p:sp>
          <p:nvSpPr>
            <p:cNvPr descr="Water droplets" id="636" name="Google Shape;636;p28"/>
            <p:cNvSpPr/>
            <p:nvPr/>
          </p:nvSpPr>
          <p:spPr>
            <a:xfrm rot="-7317049">
              <a:off x="-316" y="1113"/>
              <a:ext cx="2640" cy="1680"/>
            </a:xfrm>
            <a:prstGeom prst="flowChartDecision">
              <a:avLst/>
            </a:prstGeom>
            <a:blipFill rotWithShape="0">
              <a:blip r:embed="rId3">
                <a:alphaModFix/>
              </a:blip>
              <a:tile algn="tl" flip="none" tx="-14" sx="100000" ty="-4" sy="100000"/>
            </a:blipFill>
            <a:ln cap="flat" cmpd="sng" w="9525">
              <a:solidFill>
                <a:srgbClr val="3399F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3600"/>
                <a:buFont typeface="Arial"/>
                <a:buNone/>
              </a:pPr>
              <a:r>
                <a:t/>
              </a:r>
              <a:endParaRPr b="0" i="0" sz="3600" u="none" cap="none" strike="noStrike">
                <a:solidFill>
                  <a:srgbClr val="000000"/>
                </a:solidFill>
                <a:latin typeface="Tahoma"/>
                <a:ea typeface="Tahoma"/>
                <a:cs typeface="Tahoma"/>
                <a:sym typeface="Tahoma"/>
              </a:endParaRPr>
            </a:p>
          </p:txBody>
        </p:sp>
        <p:sp>
          <p:nvSpPr>
            <p:cNvPr id="637" name="Google Shape;637;p28"/>
            <p:cNvSpPr/>
            <p:nvPr/>
          </p:nvSpPr>
          <p:spPr>
            <a:xfrm rot="7345047">
              <a:off x="1034" y="1130"/>
              <a:ext cx="2640" cy="1628"/>
            </a:xfrm>
            <a:prstGeom prst="flowChartDecision">
              <a:avLst/>
            </a:prstGeom>
            <a:solidFill>
              <a:srgbClr val="3399FF"/>
            </a:soli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3600"/>
                <a:buFont typeface="Arial"/>
                <a:buNone/>
              </a:pPr>
              <a:r>
                <a:t/>
              </a:r>
              <a:endParaRPr b="0" i="0" sz="3600" u="none" cap="none" strike="noStrike">
                <a:solidFill>
                  <a:srgbClr val="000000"/>
                </a:solidFill>
                <a:latin typeface="Tahoma"/>
                <a:ea typeface="Tahoma"/>
                <a:cs typeface="Tahoma"/>
                <a:sym typeface="Tahoma"/>
              </a:endParaRPr>
            </a:p>
          </p:txBody>
        </p:sp>
        <p:grpSp>
          <p:nvGrpSpPr>
            <p:cNvPr id="638" name="Google Shape;638;p28"/>
            <p:cNvGrpSpPr/>
            <p:nvPr/>
          </p:nvGrpSpPr>
          <p:grpSpPr>
            <a:xfrm>
              <a:off x="-129" y="-89"/>
              <a:ext cx="3221" cy="3363"/>
              <a:chOff x="-129" y="-89"/>
              <a:chExt cx="3221" cy="3363"/>
            </a:xfrm>
          </p:grpSpPr>
          <p:sp>
            <p:nvSpPr>
              <p:cNvPr descr="Water droplets" id="639" name="Google Shape;639;p28"/>
              <p:cNvSpPr/>
              <p:nvPr/>
            </p:nvSpPr>
            <p:spPr>
              <a:xfrm>
                <a:off x="292" y="144"/>
                <a:ext cx="2784" cy="1344"/>
              </a:xfrm>
              <a:prstGeom prst="flowChartDecision">
                <a:avLst/>
              </a:prstGeom>
              <a:blipFill rotWithShape="1">
                <a:blip r:embed="rId3">
                  <a:alphaModFix/>
                </a:blip>
                <a:tile algn="tl" flip="none" tx="0" sx="100000" ty="0" sy="100000"/>
              </a:blipFill>
              <a:ln cap="flat" cmpd="sng" w="9525">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3600"/>
                  <a:buFont typeface="Arial"/>
                  <a:buNone/>
                </a:pPr>
                <a:r>
                  <a:t/>
                </a:r>
                <a:endParaRPr b="0" i="0" sz="3600" u="none" cap="none" strike="noStrike">
                  <a:solidFill>
                    <a:srgbClr val="000000"/>
                  </a:solidFill>
                  <a:latin typeface="Tahoma"/>
                  <a:ea typeface="Tahoma"/>
                  <a:cs typeface="Tahoma"/>
                  <a:sym typeface="Tahoma"/>
                </a:endParaRPr>
              </a:p>
            </p:txBody>
          </p:sp>
          <p:sp>
            <p:nvSpPr>
              <p:cNvPr id="640" name="Google Shape;640;p28"/>
              <p:cNvSpPr/>
              <p:nvPr/>
            </p:nvSpPr>
            <p:spPr>
              <a:xfrm>
                <a:off x="308" y="144"/>
                <a:ext cx="2784" cy="1344"/>
              </a:xfrm>
              <a:prstGeom prst="flowChartDecision">
                <a:avLst/>
              </a:prstGeom>
              <a:solidFill>
                <a:srgbClr val="FFFFFF">
                  <a:alpha val="49803"/>
                </a:srgbClr>
              </a:solidFill>
              <a:ln cap="flat" cmpd="sng" w="9525">
                <a:solidFill>
                  <a:schemeClr val="hlink"/>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3600"/>
                  <a:buFont typeface="Arial"/>
                  <a:buNone/>
                </a:pPr>
                <a:r>
                  <a:t/>
                </a:r>
                <a:endParaRPr b="0" i="0" sz="3600" u="none" cap="none" strike="noStrike">
                  <a:solidFill>
                    <a:srgbClr val="000000"/>
                  </a:solidFill>
                  <a:latin typeface="Tahoma"/>
                  <a:ea typeface="Tahoma"/>
                  <a:cs typeface="Tahoma"/>
                  <a:sym typeface="Tahoma"/>
                </a:endParaRPr>
              </a:p>
            </p:txBody>
          </p:sp>
          <p:sp>
            <p:nvSpPr>
              <p:cNvPr id="641" name="Google Shape;641;p28"/>
              <p:cNvSpPr/>
              <p:nvPr/>
            </p:nvSpPr>
            <p:spPr>
              <a:xfrm>
                <a:off x="1508" y="2784"/>
                <a:ext cx="288" cy="432"/>
              </a:xfrm>
              <a:custGeom>
                <a:rect b="b" l="l" r="r" t="t"/>
                <a:pathLst>
                  <a:path extrusionOk="0" h="432" w="288">
                    <a:moveTo>
                      <a:pt x="0" y="192"/>
                    </a:moveTo>
                    <a:lnTo>
                      <a:pt x="0" y="48"/>
                    </a:lnTo>
                    <a:lnTo>
                      <a:pt x="144" y="96"/>
                    </a:lnTo>
                    <a:lnTo>
                      <a:pt x="288" y="0"/>
                    </a:lnTo>
                    <a:lnTo>
                      <a:pt x="288" y="192"/>
                    </a:lnTo>
                    <a:lnTo>
                      <a:pt x="288" y="384"/>
                    </a:lnTo>
                    <a:lnTo>
                      <a:pt x="144" y="432"/>
                    </a:lnTo>
                    <a:lnTo>
                      <a:pt x="0" y="336"/>
                    </a:lnTo>
                    <a:lnTo>
                      <a:pt x="0" y="192"/>
                    </a:lnTo>
                    <a:close/>
                  </a:path>
                </a:pathLst>
              </a:custGeom>
              <a:solidFill>
                <a:schemeClr val="dk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600"/>
                  <a:buFont typeface="Arial"/>
                  <a:buNone/>
                </a:pPr>
                <a:r>
                  <a:t/>
                </a:r>
                <a:endParaRPr b="0" i="0" sz="3600" u="none" cap="none" strike="noStrike">
                  <a:solidFill>
                    <a:srgbClr val="000000"/>
                  </a:solidFill>
                  <a:latin typeface="Tahoma"/>
                  <a:ea typeface="Tahoma"/>
                  <a:cs typeface="Tahoma"/>
                  <a:sym typeface="Tahoma"/>
                </a:endParaRPr>
              </a:p>
            </p:txBody>
          </p:sp>
          <p:sp>
            <p:nvSpPr>
              <p:cNvPr id="642" name="Google Shape;642;p28"/>
              <p:cNvSpPr/>
              <p:nvPr/>
            </p:nvSpPr>
            <p:spPr>
              <a:xfrm>
                <a:off x="1652" y="2784"/>
                <a:ext cx="144" cy="192"/>
              </a:xfrm>
              <a:custGeom>
                <a:rect b="b" l="l" r="r" t="t"/>
                <a:pathLst>
                  <a:path extrusionOk="0" h="192" w="144">
                    <a:moveTo>
                      <a:pt x="144" y="192"/>
                    </a:moveTo>
                    <a:lnTo>
                      <a:pt x="0" y="144"/>
                    </a:lnTo>
                    <a:lnTo>
                      <a:pt x="0" y="96"/>
                    </a:lnTo>
                    <a:lnTo>
                      <a:pt x="144" y="0"/>
                    </a:lnTo>
                    <a:lnTo>
                      <a:pt x="144" y="192"/>
                    </a:lnTo>
                    <a:close/>
                  </a:path>
                </a:pathLst>
              </a:custGeom>
              <a:solidFill>
                <a:srgbClr val="00FFFF"/>
              </a:solidFill>
              <a:ln cap="flat" cmpd="sng" w="9525">
                <a:solidFill>
                  <a:srgbClr val="3399F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600"/>
                  <a:buFont typeface="Arial"/>
                  <a:buNone/>
                </a:pPr>
                <a:r>
                  <a:t/>
                </a:r>
                <a:endParaRPr b="0" i="0" sz="3600" u="none" cap="none" strike="noStrike">
                  <a:solidFill>
                    <a:srgbClr val="000000"/>
                  </a:solidFill>
                  <a:latin typeface="Tahoma"/>
                  <a:ea typeface="Tahoma"/>
                  <a:cs typeface="Tahoma"/>
                  <a:sym typeface="Tahoma"/>
                </a:endParaRPr>
              </a:p>
            </p:txBody>
          </p:sp>
          <p:sp>
            <p:nvSpPr>
              <p:cNvPr id="643" name="Google Shape;643;p28"/>
              <p:cNvSpPr/>
              <p:nvPr/>
            </p:nvSpPr>
            <p:spPr>
              <a:xfrm>
                <a:off x="1508" y="2832"/>
                <a:ext cx="144" cy="144"/>
              </a:xfrm>
              <a:custGeom>
                <a:rect b="b" l="l" r="r" t="t"/>
                <a:pathLst>
                  <a:path extrusionOk="0" h="144" w="144">
                    <a:moveTo>
                      <a:pt x="0" y="144"/>
                    </a:moveTo>
                    <a:lnTo>
                      <a:pt x="144" y="96"/>
                    </a:lnTo>
                    <a:lnTo>
                      <a:pt x="144" y="48"/>
                    </a:lnTo>
                    <a:lnTo>
                      <a:pt x="0" y="0"/>
                    </a:lnTo>
                    <a:lnTo>
                      <a:pt x="0" y="144"/>
                    </a:lnTo>
                    <a:close/>
                  </a:path>
                </a:pathLst>
              </a:custGeom>
              <a:solidFill>
                <a:schemeClr val="accent2"/>
              </a:solidFill>
              <a:ln cap="flat" cmpd="sng" w="9525">
                <a:solidFill>
                  <a:srgbClr val="3399F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600"/>
                  <a:buFont typeface="Arial"/>
                  <a:buNone/>
                </a:pPr>
                <a:r>
                  <a:t/>
                </a:r>
                <a:endParaRPr b="0" i="0" sz="3600" u="none" cap="none" strike="noStrike">
                  <a:solidFill>
                    <a:srgbClr val="000000"/>
                  </a:solidFill>
                  <a:latin typeface="Tahoma"/>
                  <a:ea typeface="Tahoma"/>
                  <a:cs typeface="Tahoma"/>
                  <a:sym typeface="Tahoma"/>
                </a:endParaRPr>
              </a:p>
            </p:txBody>
          </p:sp>
          <p:cxnSp>
            <p:nvCxnSpPr>
              <p:cNvPr id="644" name="Google Shape;644;p28"/>
              <p:cNvCxnSpPr/>
              <p:nvPr/>
            </p:nvCxnSpPr>
            <p:spPr>
              <a:xfrm rot="10800000">
                <a:off x="1940" y="1392"/>
                <a:ext cx="0" cy="1488"/>
              </a:xfrm>
              <a:prstGeom prst="straightConnector1">
                <a:avLst/>
              </a:prstGeom>
              <a:noFill/>
              <a:ln cap="flat" cmpd="sng" w="9525">
                <a:solidFill>
                  <a:srgbClr val="FFFFFF"/>
                </a:solidFill>
                <a:prstDash val="solid"/>
                <a:round/>
                <a:headEnd len="med" w="med" type="none"/>
                <a:tailEnd len="med" w="med" type="none"/>
              </a:ln>
            </p:spPr>
          </p:cxnSp>
          <p:cxnSp>
            <p:nvCxnSpPr>
              <p:cNvPr id="645" name="Google Shape;645;p28"/>
              <p:cNvCxnSpPr/>
              <p:nvPr/>
            </p:nvCxnSpPr>
            <p:spPr>
              <a:xfrm flipH="1" rot="10800000">
                <a:off x="2083" y="1296"/>
                <a:ext cx="1" cy="1536"/>
              </a:xfrm>
              <a:prstGeom prst="straightConnector1">
                <a:avLst/>
              </a:prstGeom>
              <a:noFill/>
              <a:ln cap="flat" cmpd="sng" w="9525">
                <a:solidFill>
                  <a:srgbClr val="FFFFFF"/>
                </a:solidFill>
                <a:prstDash val="solid"/>
                <a:round/>
                <a:headEnd len="med" w="med" type="none"/>
                <a:tailEnd len="med" w="med" type="none"/>
              </a:ln>
            </p:spPr>
          </p:cxnSp>
          <p:cxnSp>
            <p:nvCxnSpPr>
              <p:cNvPr id="646" name="Google Shape;646;p28"/>
              <p:cNvCxnSpPr/>
              <p:nvPr/>
            </p:nvCxnSpPr>
            <p:spPr>
              <a:xfrm flipH="1" rot="10800000">
                <a:off x="2227" y="1200"/>
                <a:ext cx="1" cy="1536"/>
              </a:xfrm>
              <a:prstGeom prst="straightConnector1">
                <a:avLst/>
              </a:prstGeom>
              <a:noFill/>
              <a:ln cap="flat" cmpd="sng" w="9525">
                <a:solidFill>
                  <a:srgbClr val="FFFFFF"/>
                </a:solidFill>
                <a:prstDash val="solid"/>
                <a:round/>
                <a:headEnd len="med" w="med" type="none"/>
                <a:tailEnd len="med" w="med" type="none"/>
              </a:ln>
            </p:spPr>
          </p:cxnSp>
          <p:cxnSp>
            <p:nvCxnSpPr>
              <p:cNvPr id="647" name="Google Shape;647;p28"/>
              <p:cNvCxnSpPr/>
              <p:nvPr/>
            </p:nvCxnSpPr>
            <p:spPr>
              <a:xfrm flipH="1" rot="10800000">
                <a:off x="2371" y="1200"/>
                <a:ext cx="1" cy="1488"/>
              </a:xfrm>
              <a:prstGeom prst="straightConnector1">
                <a:avLst/>
              </a:prstGeom>
              <a:noFill/>
              <a:ln cap="flat" cmpd="sng" w="9525">
                <a:solidFill>
                  <a:srgbClr val="FFFFFF"/>
                </a:solidFill>
                <a:prstDash val="solid"/>
                <a:round/>
                <a:headEnd len="med" w="med" type="none"/>
                <a:tailEnd len="med" w="med" type="none"/>
              </a:ln>
            </p:spPr>
          </p:cxnSp>
          <p:cxnSp>
            <p:nvCxnSpPr>
              <p:cNvPr id="648" name="Google Shape;648;p28"/>
              <p:cNvCxnSpPr/>
              <p:nvPr/>
            </p:nvCxnSpPr>
            <p:spPr>
              <a:xfrm flipH="1" rot="10800000">
                <a:off x="2515" y="1104"/>
                <a:ext cx="1" cy="1536"/>
              </a:xfrm>
              <a:prstGeom prst="straightConnector1">
                <a:avLst/>
              </a:prstGeom>
              <a:noFill/>
              <a:ln cap="flat" cmpd="sng" w="9525">
                <a:solidFill>
                  <a:srgbClr val="FFFFFF"/>
                </a:solidFill>
                <a:prstDash val="solid"/>
                <a:round/>
                <a:headEnd len="med" w="med" type="none"/>
                <a:tailEnd len="med" w="med" type="none"/>
              </a:ln>
            </p:spPr>
          </p:cxnSp>
          <p:cxnSp>
            <p:nvCxnSpPr>
              <p:cNvPr id="649" name="Google Shape;649;p28"/>
              <p:cNvCxnSpPr/>
              <p:nvPr/>
            </p:nvCxnSpPr>
            <p:spPr>
              <a:xfrm flipH="1" rot="10800000">
                <a:off x="2659" y="1008"/>
                <a:ext cx="1" cy="1536"/>
              </a:xfrm>
              <a:prstGeom prst="straightConnector1">
                <a:avLst/>
              </a:prstGeom>
              <a:noFill/>
              <a:ln cap="flat" cmpd="sng" w="9525">
                <a:solidFill>
                  <a:srgbClr val="FFFFFF"/>
                </a:solidFill>
                <a:prstDash val="solid"/>
                <a:round/>
                <a:headEnd len="med" w="med" type="none"/>
                <a:tailEnd len="med" w="med" type="none"/>
              </a:ln>
            </p:spPr>
          </p:cxnSp>
          <p:cxnSp>
            <p:nvCxnSpPr>
              <p:cNvPr id="650" name="Google Shape;650;p28"/>
              <p:cNvCxnSpPr/>
              <p:nvPr/>
            </p:nvCxnSpPr>
            <p:spPr>
              <a:xfrm rot="10800000">
                <a:off x="2804" y="960"/>
                <a:ext cx="0" cy="1536"/>
              </a:xfrm>
              <a:prstGeom prst="straightConnector1">
                <a:avLst/>
              </a:prstGeom>
              <a:noFill/>
              <a:ln cap="flat" cmpd="sng" w="9525">
                <a:solidFill>
                  <a:schemeClr val="dk1"/>
                </a:solidFill>
                <a:prstDash val="solid"/>
                <a:round/>
                <a:headEnd len="med" w="med" type="none"/>
                <a:tailEnd len="med" w="med" type="none"/>
              </a:ln>
            </p:spPr>
          </p:cxnSp>
          <p:cxnSp>
            <p:nvCxnSpPr>
              <p:cNvPr id="651" name="Google Shape;651;p28"/>
              <p:cNvCxnSpPr/>
              <p:nvPr/>
            </p:nvCxnSpPr>
            <p:spPr>
              <a:xfrm flipH="1" rot="10800000">
                <a:off x="2947" y="864"/>
                <a:ext cx="1" cy="1536"/>
              </a:xfrm>
              <a:prstGeom prst="straightConnector1">
                <a:avLst/>
              </a:prstGeom>
              <a:noFill/>
              <a:ln cap="flat" cmpd="sng" w="9525">
                <a:solidFill>
                  <a:schemeClr val="dk1"/>
                </a:solidFill>
                <a:prstDash val="solid"/>
                <a:round/>
                <a:headEnd len="med" w="med" type="none"/>
                <a:tailEnd len="med" w="med" type="none"/>
              </a:ln>
            </p:spPr>
          </p:cxnSp>
          <p:cxnSp>
            <p:nvCxnSpPr>
              <p:cNvPr id="652" name="Google Shape;652;p28"/>
              <p:cNvCxnSpPr/>
              <p:nvPr/>
            </p:nvCxnSpPr>
            <p:spPr>
              <a:xfrm rot="10800000">
                <a:off x="1796" y="1440"/>
                <a:ext cx="0" cy="1296"/>
              </a:xfrm>
              <a:prstGeom prst="straightConnector1">
                <a:avLst/>
              </a:prstGeom>
              <a:noFill/>
              <a:ln cap="flat" cmpd="sng" w="9525">
                <a:solidFill>
                  <a:schemeClr val="dk1"/>
                </a:solidFill>
                <a:prstDash val="solid"/>
                <a:round/>
                <a:headEnd len="med" w="med" type="none"/>
                <a:tailEnd len="med" w="med" type="none"/>
              </a:ln>
            </p:spPr>
          </p:cxnSp>
          <p:cxnSp>
            <p:nvCxnSpPr>
              <p:cNvPr id="653" name="Google Shape;653;p28"/>
              <p:cNvCxnSpPr/>
              <p:nvPr/>
            </p:nvCxnSpPr>
            <p:spPr>
              <a:xfrm rot="10800000">
                <a:off x="1508" y="1392"/>
                <a:ext cx="0" cy="1392"/>
              </a:xfrm>
              <a:prstGeom prst="straightConnector1">
                <a:avLst/>
              </a:prstGeom>
              <a:noFill/>
              <a:ln cap="flat" cmpd="sng" w="9525">
                <a:solidFill>
                  <a:srgbClr val="3399FF"/>
                </a:solidFill>
                <a:prstDash val="solid"/>
                <a:round/>
                <a:headEnd len="med" w="med" type="none"/>
                <a:tailEnd len="med" w="med" type="none"/>
              </a:ln>
            </p:spPr>
          </p:cxnSp>
          <p:cxnSp>
            <p:nvCxnSpPr>
              <p:cNvPr id="654" name="Google Shape;654;p28"/>
              <p:cNvCxnSpPr/>
              <p:nvPr/>
            </p:nvCxnSpPr>
            <p:spPr>
              <a:xfrm rot="10800000">
                <a:off x="1364" y="1344"/>
                <a:ext cx="0" cy="1536"/>
              </a:xfrm>
              <a:prstGeom prst="straightConnector1">
                <a:avLst/>
              </a:prstGeom>
              <a:noFill/>
              <a:ln cap="flat" cmpd="sng" w="9525">
                <a:solidFill>
                  <a:srgbClr val="3399FF"/>
                </a:solidFill>
                <a:prstDash val="solid"/>
                <a:round/>
                <a:headEnd len="med" w="med" type="none"/>
                <a:tailEnd len="med" w="med" type="none"/>
              </a:ln>
            </p:spPr>
          </p:cxnSp>
          <p:cxnSp>
            <p:nvCxnSpPr>
              <p:cNvPr id="655" name="Google Shape;655;p28"/>
              <p:cNvCxnSpPr/>
              <p:nvPr/>
            </p:nvCxnSpPr>
            <p:spPr>
              <a:xfrm rot="10800000">
                <a:off x="404" y="864"/>
                <a:ext cx="0" cy="1584"/>
              </a:xfrm>
              <a:prstGeom prst="straightConnector1">
                <a:avLst/>
              </a:prstGeom>
              <a:noFill/>
              <a:ln cap="flat" cmpd="sng" w="9525">
                <a:solidFill>
                  <a:srgbClr val="3399FF"/>
                </a:solidFill>
                <a:prstDash val="solid"/>
                <a:round/>
                <a:headEnd len="med" w="med" type="none"/>
                <a:tailEnd len="med" w="med" type="none"/>
              </a:ln>
            </p:spPr>
          </p:cxnSp>
          <p:cxnSp>
            <p:nvCxnSpPr>
              <p:cNvPr id="656" name="Google Shape;656;p28"/>
              <p:cNvCxnSpPr/>
              <p:nvPr/>
            </p:nvCxnSpPr>
            <p:spPr>
              <a:xfrm rot="10800000">
                <a:off x="500" y="912"/>
                <a:ext cx="0" cy="1584"/>
              </a:xfrm>
              <a:prstGeom prst="straightConnector1">
                <a:avLst/>
              </a:prstGeom>
              <a:noFill/>
              <a:ln cap="flat" cmpd="sng" w="9525">
                <a:solidFill>
                  <a:srgbClr val="3399FF"/>
                </a:solidFill>
                <a:prstDash val="solid"/>
                <a:round/>
                <a:headEnd len="med" w="med" type="none"/>
                <a:tailEnd len="med" w="med" type="none"/>
              </a:ln>
            </p:spPr>
          </p:cxnSp>
          <p:cxnSp>
            <p:nvCxnSpPr>
              <p:cNvPr id="657" name="Google Shape;657;p28"/>
              <p:cNvCxnSpPr/>
              <p:nvPr/>
            </p:nvCxnSpPr>
            <p:spPr>
              <a:xfrm rot="10800000">
                <a:off x="644" y="1008"/>
                <a:ext cx="0" cy="1536"/>
              </a:xfrm>
              <a:prstGeom prst="straightConnector1">
                <a:avLst/>
              </a:prstGeom>
              <a:noFill/>
              <a:ln cap="flat" cmpd="sng" w="9525">
                <a:solidFill>
                  <a:srgbClr val="3399FF"/>
                </a:solidFill>
                <a:prstDash val="solid"/>
                <a:round/>
                <a:headEnd len="med" w="med" type="none"/>
                <a:tailEnd len="med" w="med" type="none"/>
              </a:ln>
            </p:spPr>
          </p:cxnSp>
          <p:cxnSp>
            <p:nvCxnSpPr>
              <p:cNvPr id="658" name="Google Shape;658;p28"/>
              <p:cNvCxnSpPr/>
              <p:nvPr/>
            </p:nvCxnSpPr>
            <p:spPr>
              <a:xfrm rot="10800000">
                <a:off x="788" y="1056"/>
                <a:ext cx="0" cy="1584"/>
              </a:xfrm>
              <a:prstGeom prst="straightConnector1">
                <a:avLst/>
              </a:prstGeom>
              <a:noFill/>
              <a:ln cap="flat" cmpd="sng" w="9525">
                <a:solidFill>
                  <a:srgbClr val="3399FF"/>
                </a:solidFill>
                <a:prstDash val="solid"/>
                <a:round/>
                <a:headEnd len="med" w="med" type="none"/>
                <a:tailEnd len="med" w="med" type="none"/>
              </a:ln>
            </p:spPr>
          </p:cxnSp>
          <p:cxnSp>
            <p:nvCxnSpPr>
              <p:cNvPr id="659" name="Google Shape;659;p28"/>
              <p:cNvCxnSpPr/>
              <p:nvPr/>
            </p:nvCxnSpPr>
            <p:spPr>
              <a:xfrm rot="10800000">
                <a:off x="932" y="1152"/>
                <a:ext cx="0" cy="1536"/>
              </a:xfrm>
              <a:prstGeom prst="straightConnector1">
                <a:avLst/>
              </a:prstGeom>
              <a:noFill/>
              <a:ln cap="flat" cmpd="sng" w="9525">
                <a:solidFill>
                  <a:srgbClr val="3399FF"/>
                </a:solidFill>
                <a:prstDash val="solid"/>
                <a:round/>
                <a:headEnd len="med" w="med" type="none"/>
                <a:tailEnd len="med" w="med" type="none"/>
              </a:ln>
            </p:spPr>
          </p:cxnSp>
          <p:cxnSp>
            <p:nvCxnSpPr>
              <p:cNvPr id="660" name="Google Shape;660;p28"/>
              <p:cNvCxnSpPr/>
              <p:nvPr/>
            </p:nvCxnSpPr>
            <p:spPr>
              <a:xfrm rot="10800000">
                <a:off x="1076" y="1200"/>
                <a:ext cx="0" cy="1536"/>
              </a:xfrm>
              <a:prstGeom prst="straightConnector1">
                <a:avLst/>
              </a:prstGeom>
              <a:noFill/>
              <a:ln cap="flat" cmpd="sng" w="9525">
                <a:solidFill>
                  <a:srgbClr val="3399FF"/>
                </a:solidFill>
                <a:prstDash val="solid"/>
                <a:round/>
                <a:headEnd len="med" w="med" type="none"/>
                <a:tailEnd len="med" w="med" type="none"/>
              </a:ln>
            </p:spPr>
          </p:cxnSp>
          <p:cxnSp>
            <p:nvCxnSpPr>
              <p:cNvPr id="661" name="Google Shape;661;p28"/>
              <p:cNvCxnSpPr/>
              <p:nvPr/>
            </p:nvCxnSpPr>
            <p:spPr>
              <a:xfrm rot="10800000">
                <a:off x="1220" y="1248"/>
                <a:ext cx="0" cy="1584"/>
              </a:xfrm>
              <a:prstGeom prst="straightConnector1">
                <a:avLst/>
              </a:prstGeom>
              <a:noFill/>
              <a:ln cap="flat" cmpd="sng" w="9525">
                <a:solidFill>
                  <a:srgbClr val="3399FF"/>
                </a:solidFill>
                <a:prstDash val="solid"/>
                <a:round/>
                <a:headEnd len="med" w="med" type="none"/>
                <a:tailEnd len="med" w="med" type="none"/>
              </a:ln>
            </p:spPr>
          </p:cxnSp>
          <p:cxnSp>
            <p:nvCxnSpPr>
              <p:cNvPr id="662" name="Google Shape;662;p28"/>
              <p:cNvCxnSpPr/>
              <p:nvPr/>
            </p:nvCxnSpPr>
            <p:spPr>
              <a:xfrm flipH="1" rot="10701129">
                <a:off x="1652" y="864"/>
                <a:ext cx="1392" cy="624"/>
              </a:xfrm>
              <a:prstGeom prst="straightConnector1">
                <a:avLst/>
              </a:prstGeom>
              <a:noFill/>
              <a:ln cap="flat" cmpd="sng" w="9525">
                <a:solidFill>
                  <a:schemeClr val="dk1"/>
                </a:solidFill>
                <a:prstDash val="solid"/>
                <a:round/>
                <a:headEnd len="med" w="med" type="none"/>
                <a:tailEnd len="med" w="med" type="none"/>
              </a:ln>
            </p:spPr>
          </p:cxnSp>
          <p:cxnSp>
            <p:nvCxnSpPr>
              <p:cNvPr id="663" name="Google Shape;663;p28"/>
              <p:cNvCxnSpPr/>
              <p:nvPr/>
            </p:nvCxnSpPr>
            <p:spPr>
              <a:xfrm flipH="1" rot="10701129">
                <a:off x="1652" y="1008"/>
                <a:ext cx="1392" cy="624"/>
              </a:xfrm>
              <a:prstGeom prst="straightConnector1">
                <a:avLst/>
              </a:prstGeom>
              <a:noFill/>
              <a:ln cap="flat" cmpd="sng" w="9525">
                <a:solidFill>
                  <a:schemeClr val="dk1"/>
                </a:solidFill>
                <a:prstDash val="solid"/>
                <a:round/>
                <a:headEnd len="med" w="med" type="none"/>
                <a:tailEnd len="med" w="med" type="none"/>
              </a:ln>
            </p:spPr>
          </p:cxnSp>
          <p:cxnSp>
            <p:nvCxnSpPr>
              <p:cNvPr id="664" name="Google Shape;664;p28"/>
              <p:cNvCxnSpPr/>
              <p:nvPr/>
            </p:nvCxnSpPr>
            <p:spPr>
              <a:xfrm flipH="1" rot="10701129">
                <a:off x="1652" y="1152"/>
                <a:ext cx="1392" cy="624"/>
              </a:xfrm>
              <a:prstGeom prst="straightConnector1">
                <a:avLst/>
              </a:prstGeom>
              <a:noFill/>
              <a:ln cap="flat" cmpd="sng" w="9525">
                <a:solidFill>
                  <a:schemeClr val="dk1"/>
                </a:solidFill>
                <a:prstDash val="solid"/>
                <a:round/>
                <a:headEnd len="med" w="med" type="none"/>
                <a:tailEnd len="med" w="med" type="none"/>
              </a:ln>
            </p:spPr>
          </p:cxnSp>
          <p:cxnSp>
            <p:nvCxnSpPr>
              <p:cNvPr id="665" name="Google Shape;665;p28"/>
              <p:cNvCxnSpPr/>
              <p:nvPr/>
            </p:nvCxnSpPr>
            <p:spPr>
              <a:xfrm flipH="1" rot="10701129">
                <a:off x="1652" y="1344"/>
                <a:ext cx="1392" cy="624"/>
              </a:xfrm>
              <a:prstGeom prst="straightConnector1">
                <a:avLst/>
              </a:prstGeom>
              <a:noFill/>
              <a:ln cap="flat" cmpd="sng" w="9525">
                <a:solidFill>
                  <a:schemeClr val="dk1"/>
                </a:solidFill>
                <a:prstDash val="solid"/>
                <a:round/>
                <a:headEnd len="med" w="med" type="none"/>
                <a:tailEnd len="med" w="med" type="none"/>
              </a:ln>
            </p:spPr>
          </p:cxnSp>
          <p:cxnSp>
            <p:nvCxnSpPr>
              <p:cNvPr id="666" name="Google Shape;666;p28"/>
              <p:cNvCxnSpPr/>
              <p:nvPr/>
            </p:nvCxnSpPr>
            <p:spPr>
              <a:xfrm flipH="1" rot="10701129">
                <a:off x="1652" y="1488"/>
                <a:ext cx="1392" cy="624"/>
              </a:xfrm>
              <a:prstGeom prst="straightConnector1">
                <a:avLst/>
              </a:prstGeom>
              <a:noFill/>
              <a:ln cap="flat" cmpd="sng" w="9525">
                <a:solidFill>
                  <a:schemeClr val="dk1"/>
                </a:solidFill>
                <a:prstDash val="solid"/>
                <a:round/>
                <a:headEnd len="med" w="med" type="none"/>
                <a:tailEnd len="med" w="med" type="none"/>
              </a:ln>
            </p:spPr>
          </p:cxnSp>
          <p:cxnSp>
            <p:nvCxnSpPr>
              <p:cNvPr id="667" name="Google Shape;667;p28"/>
              <p:cNvCxnSpPr/>
              <p:nvPr/>
            </p:nvCxnSpPr>
            <p:spPr>
              <a:xfrm flipH="1" rot="10701129">
                <a:off x="1652" y="1632"/>
                <a:ext cx="1392" cy="624"/>
              </a:xfrm>
              <a:prstGeom prst="straightConnector1">
                <a:avLst/>
              </a:prstGeom>
              <a:noFill/>
              <a:ln cap="flat" cmpd="sng" w="9525">
                <a:solidFill>
                  <a:schemeClr val="dk1"/>
                </a:solidFill>
                <a:prstDash val="solid"/>
                <a:round/>
                <a:headEnd len="med" w="med" type="none"/>
                <a:tailEnd len="med" w="med" type="none"/>
              </a:ln>
            </p:spPr>
          </p:cxnSp>
          <p:cxnSp>
            <p:nvCxnSpPr>
              <p:cNvPr id="668" name="Google Shape;668;p28"/>
              <p:cNvCxnSpPr/>
              <p:nvPr/>
            </p:nvCxnSpPr>
            <p:spPr>
              <a:xfrm flipH="1" rot="10701129">
                <a:off x="1652" y="1776"/>
                <a:ext cx="1392" cy="624"/>
              </a:xfrm>
              <a:prstGeom prst="straightConnector1">
                <a:avLst/>
              </a:prstGeom>
              <a:noFill/>
              <a:ln cap="flat" cmpd="sng" w="9525">
                <a:solidFill>
                  <a:schemeClr val="dk1"/>
                </a:solidFill>
                <a:prstDash val="solid"/>
                <a:round/>
                <a:headEnd len="med" w="med" type="none"/>
                <a:tailEnd len="med" w="med" type="none"/>
              </a:ln>
            </p:spPr>
          </p:cxnSp>
          <p:cxnSp>
            <p:nvCxnSpPr>
              <p:cNvPr id="669" name="Google Shape;669;p28"/>
              <p:cNvCxnSpPr/>
              <p:nvPr/>
            </p:nvCxnSpPr>
            <p:spPr>
              <a:xfrm flipH="1" rot="10701129">
                <a:off x="1652" y="1920"/>
                <a:ext cx="1392" cy="624"/>
              </a:xfrm>
              <a:prstGeom prst="straightConnector1">
                <a:avLst/>
              </a:prstGeom>
              <a:noFill/>
              <a:ln cap="flat" cmpd="sng" w="9525">
                <a:solidFill>
                  <a:schemeClr val="dk1"/>
                </a:solidFill>
                <a:prstDash val="solid"/>
                <a:round/>
                <a:headEnd len="med" w="med" type="none"/>
                <a:tailEnd len="med" w="med" type="none"/>
              </a:ln>
            </p:spPr>
          </p:cxnSp>
          <p:cxnSp>
            <p:nvCxnSpPr>
              <p:cNvPr id="670" name="Google Shape;670;p28"/>
              <p:cNvCxnSpPr/>
              <p:nvPr/>
            </p:nvCxnSpPr>
            <p:spPr>
              <a:xfrm flipH="1" rot="10701129">
                <a:off x="1652" y="2064"/>
                <a:ext cx="1392" cy="624"/>
              </a:xfrm>
              <a:prstGeom prst="straightConnector1">
                <a:avLst/>
              </a:prstGeom>
              <a:noFill/>
              <a:ln cap="flat" cmpd="sng" w="9525">
                <a:solidFill>
                  <a:schemeClr val="dk1"/>
                </a:solidFill>
                <a:prstDash val="solid"/>
                <a:round/>
                <a:headEnd len="med" w="med" type="none"/>
                <a:tailEnd len="med" w="med" type="none"/>
              </a:ln>
            </p:spPr>
          </p:cxnSp>
          <p:cxnSp>
            <p:nvCxnSpPr>
              <p:cNvPr id="671" name="Google Shape;671;p28"/>
              <p:cNvCxnSpPr/>
              <p:nvPr/>
            </p:nvCxnSpPr>
            <p:spPr>
              <a:xfrm flipH="1" rot="10701129">
                <a:off x="1796" y="2210"/>
                <a:ext cx="1248" cy="576"/>
              </a:xfrm>
              <a:prstGeom prst="straightConnector1">
                <a:avLst/>
              </a:prstGeom>
              <a:noFill/>
              <a:ln cap="flat" cmpd="sng" w="9525">
                <a:solidFill>
                  <a:schemeClr val="dk1"/>
                </a:solidFill>
                <a:prstDash val="solid"/>
                <a:round/>
                <a:headEnd len="med" w="med" type="none"/>
                <a:tailEnd len="med" w="med" type="none"/>
              </a:ln>
            </p:spPr>
          </p:cxnSp>
          <p:cxnSp>
            <p:nvCxnSpPr>
              <p:cNvPr id="672" name="Google Shape;672;p28"/>
              <p:cNvCxnSpPr/>
              <p:nvPr/>
            </p:nvCxnSpPr>
            <p:spPr>
              <a:xfrm>
                <a:off x="308" y="816"/>
                <a:ext cx="1392" cy="672"/>
              </a:xfrm>
              <a:prstGeom prst="straightConnector1">
                <a:avLst/>
              </a:prstGeom>
              <a:noFill/>
              <a:ln cap="flat" cmpd="sng" w="9525">
                <a:solidFill>
                  <a:srgbClr val="3399FF"/>
                </a:solidFill>
                <a:prstDash val="solid"/>
                <a:round/>
                <a:headEnd len="med" w="med" type="none"/>
                <a:tailEnd len="med" w="med" type="none"/>
              </a:ln>
            </p:spPr>
          </p:cxnSp>
          <p:cxnSp>
            <p:nvCxnSpPr>
              <p:cNvPr id="673" name="Google Shape;673;p28"/>
              <p:cNvCxnSpPr/>
              <p:nvPr/>
            </p:nvCxnSpPr>
            <p:spPr>
              <a:xfrm>
                <a:off x="260" y="2208"/>
                <a:ext cx="1392" cy="672"/>
              </a:xfrm>
              <a:prstGeom prst="straightConnector1">
                <a:avLst/>
              </a:prstGeom>
              <a:noFill/>
              <a:ln cap="flat" cmpd="sng" w="9525">
                <a:solidFill>
                  <a:srgbClr val="3399FF"/>
                </a:solidFill>
                <a:prstDash val="solid"/>
                <a:round/>
                <a:headEnd len="med" w="med" type="none"/>
                <a:tailEnd len="med" w="med" type="none"/>
              </a:ln>
            </p:spPr>
          </p:cxnSp>
          <p:cxnSp>
            <p:nvCxnSpPr>
              <p:cNvPr id="674" name="Google Shape;674;p28"/>
              <p:cNvCxnSpPr/>
              <p:nvPr/>
            </p:nvCxnSpPr>
            <p:spPr>
              <a:xfrm>
                <a:off x="260" y="2064"/>
                <a:ext cx="1392" cy="672"/>
              </a:xfrm>
              <a:prstGeom prst="straightConnector1">
                <a:avLst/>
              </a:prstGeom>
              <a:noFill/>
              <a:ln cap="flat" cmpd="sng" w="9525">
                <a:solidFill>
                  <a:srgbClr val="3399FF"/>
                </a:solidFill>
                <a:prstDash val="solid"/>
                <a:round/>
                <a:headEnd len="med" w="med" type="none"/>
                <a:tailEnd len="med" w="med" type="none"/>
              </a:ln>
            </p:spPr>
          </p:cxnSp>
          <p:cxnSp>
            <p:nvCxnSpPr>
              <p:cNvPr id="675" name="Google Shape;675;p28"/>
              <p:cNvCxnSpPr/>
              <p:nvPr/>
            </p:nvCxnSpPr>
            <p:spPr>
              <a:xfrm>
                <a:off x="260" y="1872"/>
                <a:ext cx="1392" cy="672"/>
              </a:xfrm>
              <a:prstGeom prst="straightConnector1">
                <a:avLst/>
              </a:prstGeom>
              <a:noFill/>
              <a:ln cap="flat" cmpd="sng" w="9525">
                <a:solidFill>
                  <a:srgbClr val="3399FF"/>
                </a:solidFill>
                <a:prstDash val="solid"/>
                <a:round/>
                <a:headEnd len="med" w="med" type="none"/>
                <a:tailEnd len="med" w="med" type="none"/>
              </a:ln>
            </p:spPr>
          </p:cxnSp>
          <p:cxnSp>
            <p:nvCxnSpPr>
              <p:cNvPr id="676" name="Google Shape;676;p28"/>
              <p:cNvCxnSpPr/>
              <p:nvPr/>
            </p:nvCxnSpPr>
            <p:spPr>
              <a:xfrm>
                <a:off x="260" y="1728"/>
                <a:ext cx="1392" cy="672"/>
              </a:xfrm>
              <a:prstGeom prst="straightConnector1">
                <a:avLst/>
              </a:prstGeom>
              <a:noFill/>
              <a:ln cap="flat" cmpd="sng" w="9525">
                <a:solidFill>
                  <a:srgbClr val="3399FF"/>
                </a:solidFill>
                <a:prstDash val="solid"/>
                <a:round/>
                <a:headEnd len="med" w="med" type="none"/>
                <a:tailEnd len="med" w="med" type="none"/>
              </a:ln>
            </p:spPr>
          </p:cxnSp>
          <p:cxnSp>
            <p:nvCxnSpPr>
              <p:cNvPr id="677" name="Google Shape;677;p28"/>
              <p:cNvCxnSpPr/>
              <p:nvPr/>
            </p:nvCxnSpPr>
            <p:spPr>
              <a:xfrm>
                <a:off x="260" y="1584"/>
                <a:ext cx="1392" cy="672"/>
              </a:xfrm>
              <a:prstGeom prst="straightConnector1">
                <a:avLst/>
              </a:prstGeom>
              <a:noFill/>
              <a:ln cap="flat" cmpd="sng" w="9525">
                <a:solidFill>
                  <a:srgbClr val="3399FF"/>
                </a:solidFill>
                <a:prstDash val="solid"/>
                <a:round/>
                <a:headEnd len="med" w="med" type="none"/>
                <a:tailEnd len="med" w="med" type="none"/>
              </a:ln>
            </p:spPr>
          </p:cxnSp>
          <p:cxnSp>
            <p:nvCxnSpPr>
              <p:cNvPr id="678" name="Google Shape;678;p28"/>
              <p:cNvCxnSpPr/>
              <p:nvPr/>
            </p:nvCxnSpPr>
            <p:spPr>
              <a:xfrm>
                <a:off x="260" y="1440"/>
                <a:ext cx="1392" cy="672"/>
              </a:xfrm>
              <a:prstGeom prst="straightConnector1">
                <a:avLst/>
              </a:prstGeom>
              <a:noFill/>
              <a:ln cap="flat" cmpd="sng" w="9525">
                <a:solidFill>
                  <a:srgbClr val="3399FF"/>
                </a:solidFill>
                <a:prstDash val="solid"/>
                <a:round/>
                <a:headEnd len="med" w="med" type="none"/>
                <a:tailEnd len="med" w="med" type="none"/>
              </a:ln>
            </p:spPr>
          </p:cxnSp>
          <p:cxnSp>
            <p:nvCxnSpPr>
              <p:cNvPr id="679" name="Google Shape;679;p28"/>
              <p:cNvCxnSpPr/>
              <p:nvPr/>
            </p:nvCxnSpPr>
            <p:spPr>
              <a:xfrm>
                <a:off x="260" y="1296"/>
                <a:ext cx="1392" cy="672"/>
              </a:xfrm>
              <a:prstGeom prst="straightConnector1">
                <a:avLst/>
              </a:prstGeom>
              <a:noFill/>
              <a:ln cap="flat" cmpd="sng" w="9525">
                <a:solidFill>
                  <a:srgbClr val="3399FF"/>
                </a:solidFill>
                <a:prstDash val="solid"/>
                <a:round/>
                <a:headEnd len="med" w="med" type="none"/>
                <a:tailEnd len="med" w="med" type="none"/>
              </a:ln>
            </p:spPr>
          </p:cxnSp>
          <p:cxnSp>
            <p:nvCxnSpPr>
              <p:cNvPr id="680" name="Google Shape;680;p28"/>
              <p:cNvCxnSpPr/>
              <p:nvPr/>
            </p:nvCxnSpPr>
            <p:spPr>
              <a:xfrm>
                <a:off x="260" y="1152"/>
                <a:ext cx="1392" cy="672"/>
              </a:xfrm>
              <a:prstGeom prst="straightConnector1">
                <a:avLst/>
              </a:prstGeom>
              <a:noFill/>
              <a:ln cap="flat" cmpd="sng" w="9525">
                <a:solidFill>
                  <a:srgbClr val="3399FF"/>
                </a:solidFill>
                <a:prstDash val="solid"/>
                <a:round/>
                <a:headEnd len="med" w="med" type="none"/>
                <a:tailEnd len="med" w="med" type="none"/>
              </a:ln>
            </p:spPr>
          </p:cxnSp>
          <p:cxnSp>
            <p:nvCxnSpPr>
              <p:cNvPr id="681" name="Google Shape;681;p28"/>
              <p:cNvCxnSpPr/>
              <p:nvPr/>
            </p:nvCxnSpPr>
            <p:spPr>
              <a:xfrm>
                <a:off x="308" y="1008"/>
                <a:ext cx="1392" cy="672"/>
              </a:xfrm>
              <a:prstGeom prst="straightConnector1">
                <a:avLst/>
              </a:prstGeom>
              <a:noFill/>
              <a:ln cap="flat" cmpd="sng" w="9525">
                <a:solidFill>
                  <a:srgbClr val="3399FF"/>
                </a:solidFill>
                <a:prstDash val="solid"/>
                <a:round/>
                <a:headEnd len="med" w="med" type="none"/>
                <a:tailEnd len="med" w="med" type="none"/>
              </a:ln>
            </p:spPr>
          </p:cxnSp>
          <p:cxnSp>
            <p:nvCxnSpPr>
              <p:cNvPr id="682" name="Google Shape;682;p28"/>
              <p:cNvCxnSpPr/>
              <p:nvPr/>
            </p:nvCxnSpPr>
            <p:spPr>
              <a:xfrm flipH="1" rot="10701129">
                <a:off x="355" y="191"/>
                <a:ext cx="1440" cy="672"/>
              </a:xfrm>
              <a:prstGeom prst="straightConnector1">
                <a:avLst/>
              </a:prstGeom>
              <a:noFill/>
              <a:ln cap="flat" cmpd="sng" w="9525">
                <a:solidFill>
                  <a:srgbClr val="3399FF"/>
                </a:solidFill>
                <a:prstDash val="solid"/>
                <a:round/>
                <a:headEnd len="med" w="med" type="none"/>
                <a:tailEnd len="med" w="med" type="none"/>
              </a:ln>
            </p:spPr>
          </p:cxnSp>
          <p:cxnSp>
            <p:nvCxnSpPr>
              <p:cNvPr id="683" name="Google Shape;683;p28"/>
              <p:cNvCxnSpPr/>
              <p:nvPr/>
            </p:nvCxnSpPr>
            <p:spPr>
              <a:xfrm flipH="1" rot="10701129">
                <a:off x="1508" y="768"/>
                <a:ext cx="1392" cy="624"/>
              </a:xfrm>
              <a:prstGeom prst="straightConnector1">
                <a:avLst/>
              </a:prstGeom>
              <a:noFill/>
              <a:ln cap="flat" cmpd="sng" w="9525">
                <a:solidFill>
                  <a:srgbClr val="3399FF"/>
                </a:solidFill>
                <a:prstDash val="solid"/>
                <a:round/>
                <a:headEnd len="med" w="med" type="none"/>
                <a:tailEnd len="med" w="med" type="none"/>
              </a:ln>
            </p:spPr>
          </p:cxnSp>
          <p:cxnSp>
            <p:nvCxnSpPr>
              <p:cNvPr id="684" name="Google Shape;684;p28"/>
              <p:cNvCxnSpPr/>
              <p:nvPr/>
            </p:nvCxnSpPr>
            <p:spPr>
              <a:xfrm flipH="1" rot="10701129">
                <a:off x="1412" y="672"/>
                <a:ext cx="1392" cy="624"/>
              </a:xfrm>
              <a:prstGeom prst="straightConnector1">
                <a:avLst/>
              </a:prstGeom>
              <a:noFill/>
              <a:ln cap="flat" cmpd="sng" w="9525">
                <a:solidFill>
                  <a:srgbClr val="3399FF"/>
                </a:solidFill>
                <a:prstDash val="solid"/>
                <a:round/>
                <a:headEnd len="med" w="med" type="none"/>
                <a:tailEnd len="med" w="med" type="none"/>
              </a:ln>
            </p:spPr>
          </p:cxnSp>
          <p:cxnSp>
            <p:nvCxnSpPr>
              <p:cNvPr id="685" name="Google Shape;685;p28"/>
              <p:cNvCxnSpPr/>
              <p:nvPr/>
            </p:nvCxnSpPr>
            <p:spPr>
              <a:xfrm flipH="1" rot="10701129">
                <a:off x="1220" y="624"/>
                <a:ext cx="1392" cy="624"/>
              </a:xfrm>
              <a:prstGeom prst="straightConnector1">
                <a:avLst/>
              </a:prstGeom>
              <a:noFill/>
              <a:ln cap="flat" cmpd="sng" w="9525">
                <a:solidFill>
                  <a:srgbClr val="3399FF"/>
                </a:solidFill>
                <a:prstDash val="solid"/>
                <a:round/>
                <a:headEnd len="med" w="med" type="none"/>
                <a:tailEnd len="med" w="med" type="none"/>
              </a:ln>
            </p:spPr>
          </p:cxnSp>
          <p:cxnSp>
            <p:nvCxnSpPr>
              <p:cNvPr id="686" name="Google Shape;686;p28"/>
              <p:cNvCxnSpPr/>
              <p:nvPr/>
            </p:nvCxnSpPr>
            <p:spPr>
              <a:xfrm flipH="1" rot="10701129">
                <a:off x="1076" y="528"/>
                <a:ext cx="1392" cy="624"/>
              </a:xfrm>
              <a:prstGeom prst="straightConnector1">
                <a:avLst/>
              </a:prstGeom>
              <a:noFill/>
              <a:ln cap="flat" cmpd="sng" w="9525">
                <a:solidFill>
                  <a:srgbClr val="3399FF"/>
                </a:solidFill>
                <a:prstDash val="solid"/>
                <a:round/>
                <a:headEnd len="med" w="med" type="none"/>
                <a:tailEnd len="med" w="med" type="none"/>
              </a:ln>
            </p:spPr>
          </p:cxnSp>
          <p:cxnSp>
            <p:nvCxnSpPr>
              <p:cNvPr id="687" name="Google Shape;687;p28"/>
              <p:cNvCxnSpPr/>
              <p:nvPr/>
            </p:nvCxnSpPr>
            <p:spPr>
              <a:xfrm flipH="1" rot="10701129">
                <a:off x="884" y="480"/>
                <a:ext cx="1392" cy="624"/>
              </a:xfrm>
              <a:prstGeom prst="straightConnector1">
                <a:avLst/>
              </a:prstGeom>
              <a:noFill/>
              <a:ln cap="flat" cmpd="sng" w="9525">
                <a:solidFill>
                  <a:srgbClr val="3399FF"/>
                </a:solidFill>
                <a:prstDash val="solid"/>
                <a:round/>
                <a:headEnd len="med" w="med" type="none"/>
                <a:tailEnd len="med" w="med" type="none"/>
              </a:ln>
            </p:spPr>
          </p:cxnSp>
          <p:cxnSp>
            <p:nvCxnSpPr>
              <p:cNvPr id="688" name="Google Shape;688;p28"/>
              <p:cNvCxnSpPr/>
              <p:nvPr/>
            </p:nvCxnSpPr>
            <p:spPr>
              <a:xfrm flipH="1" rot="10701129">
                <a:off x="788" y="384"/>
                <a:ext cx="1392" cy="624"/>
              </a:xfrm>
              <a:prstGeom prst="straightConnector1">
                <a:avLst/>
              </a:prstGeom>
              <a:noFill/>
              <a:ln cap="flat" cmpd="sng" w="9525">
                <a:solidFill>
                  <a:srgbClr val="3399FF"/>
                </a:solidFill>
                <a:prstDash val="solid"/>
                <a:round/>
                <a:headEnd len="med" w="med" type="none"/>
                <a:tailEnd len="med" w="med" type="none"/>
              </a:ln>
            </p:spPr>
          </p:cxnSp>
          <p:cxnSp>
            <p:nvCxnSpPr>
              <p:cNvPr id="689" name="Google Shape;689;p28"/>
              <p:cNvCxnSpPr/>
              <p:nvPr/>
            </p:nvCxnSpPr>
            <p:spPr>
              <a:xfrm flipH="1" rot="10701129">
                <a:off x="644" y="336"/>
                <a:ext cx="1392" cy="624"/>
              </a:xfrm>
              <a:prstGeom prst="straightConnector1">
                <a:avLst/>
              </a:prstGeom>
              <a:noFill/>
              <a:ln cap="flat" cmpd="sng" w="9525">
                <a:solidFill>
                  <a:srgbClr val="3399FF"/>
                </a:solidFill>
                <a:prstDash val="solid"/>
                <a:round/>
                <a:headEnd len="med" w="med" type="none"/>
                <a:tailEnd len="med" w="med" type="none"/>
              </a:ln>
            </p:spPr>
          </p:cxnSp>
          <p:cxnSp>
            <p:nvCxnSpPr>
              <p:cNvPr id="690" name="Google Shape;690;p28"/>
              <p:cNvCxnSpPr/>
              <p:nvPr/>
            </p:nvCxnSpPr>
            <p:spPr>
              <a:xfrm flipH="1" rot="10701129">
                <a:off x="500" y="288"/>
                <a:ext cx="1392" cy="624"/>
              </a:xfrm>
              <a:prstGeom prst="straightConnector1">
                <a:avLst/>
              </a:prstGeom>
              <a:noFill/>
              <a:ln cap="flat" cmpd="sng" w="9525">
                <a:solidFill>
                  <a:srgbClr val="3399FF"/>
                </a:solidFill>
                <a:prstDash val="solid"/>
                <a:round/>
                <a:headEnd len="med" w="med" type="none"/>
                <a:tailEnd len="med" w="med" type="none"/>
              </a:ln>
            </p:spPr>
          </p:cxnSp>
          <p:cxnSp>
            <p:nvCxnSpPr>
              <p:cNvPr id="691" name="Google Shape;691;p28"/>
              <p:cNvCxnSpPr/>
              <p:nvPr/>
            </p:nvCxnSpPr>
            <p:spPr>
              <a:xfrm>
                <a:off x="1508" y="192"/>
                <a:ext cx="1440" cy="720"/>
              </a:xfrm>
              <a:prstGeom prst="straightConnector1">
                <a:avLst/>
              </a:prstGeom>
              <a:noFill/>
              <a:ln cap="flat" cmpd="sng" w="9525">
                <a:solidFill>
                  <a:srgbClr val="3399FF"/>
                </a:solidFill>
                <a:prstDash val="solid"/>
                <a:round/>
                <a:headEnd len="med" w="med" type="none"/>
                <a:tailEnd len="med" w="med" type="none"/>
              </a:ln>
            </p:spPr>
          </p:cxnSp>
          <p:cxnSp>
            <p:nvCxnSpPr>
              <p:cNvPr id="692" name="Google Shape;692;p28"/>
              <p:cNvCxnSpPr/>
              <p:nvPr/>
            </p:nvCxnSpPr>
            <p:spPr>
              <a:xfrm>
                <a:off x="1412" y="288"/>
                <a:ext cx="1392" cy="672"/>
              </a:xfrm>
              <a:prstGeom prst="straightConnector1">
                <a:avLst/>
              </a:prstGeom>
              <a:noFill/>
              <a:ln cap="flat" cmpd="sng" w="9525">
                <a:solidFill>
                  <a:srgbClr val="3399FF"/>
                </a:solidFill>
                <a:prstDash val="solid"/>
                <a:round/>
                <a:headEnd len="med" w="med" type="none"/>
                <a:tailEnd len="med" w="med" type="none"/>
              </a:ln>
            </p:spPr>
          </p:cxnSp>
          <p:cxnSp>
            <p:nvCxnSpPr>
              <p:cNvPr id="693" name="Google Shape;693;p28"/>
              <p:cNvCxnSpPr/>
              <p:nvPr/>
            </p:nvCxnSpPr>
            <p:spPr>
              <a:xfrm>
                <a:off x="1220" y="336"/>
                <a:ext cx="1440" cy="672"/>
              </a:xfrm>
              <a:prstGeom prst="straightConnector1">
                <a:avLst/>
              </a:prstGeom>
              <a:noFill/>
              <a:ln cap="flat" cmpd="sng" w="9525">
                <a:solidFill>
                  <a:srgbClr val="3399FF"/>
                </a:solidFill>
                <a:prstDash val="solid"/>
                <a:round/>
                <a:headEnd len="med" w="med" type="none"/>
                <a:tailEnd len="med" w="med" type="none"/>
              </a:ln>
            </p:spPr>
          </p:cxnSp>
          <p:cxnSp>
            <p:nvCxnSpPr>
              <p:cNvPr id="694" name="Google Shape;694;p28"/>
              <p:cNvCxnSpPr/>
              <p:nvPr/>
            </p:nvCxnSpPr>
            <p:spPr>
              <a:xfrm>
                <a:off x="1124" y="432"/>
                <a:ext cx="1392" cy="672"/>
              </a:xfrm>
              <a:prstGeom prst="straightConnector1">
                <a:avLst/>
              </a:prstGeom>
              <a:noFill/>
              <a:ln cap="flat" cmpd="sng" w="9525">
                <a:solidFill>
                  <a:srgbClr val="3399FF"/>
                </a:solidFill>
                <a:prstDash val="solid"/>
                <a:round/>
                <a:headEnd len="med" w="med" type="none"/>
                <a:tailEnd len="med" w="med" type="none"/>
              </a:ln>
            </p:spPr>
          </p:cxnSp>
          <p:cxnSp>
            <p:nvCxnSpPr>
              <p:cNvPr id="695" name="Google Shape;695;p28"/>
              <p:cNvCxnSpPr/>
              <p:nvPr/>
            </p:nvCxnSpPr>
            <p:spPr>
              <a:xfrm>
                <a:off x="932" y="480"/>
                <a:ext cx="1392" cy="672"/>
              </a:xfrm>
              <a:prstGeom prst="straightConnector1">
                <a:avLst/>
              </a:prstGeom>
              <a:noFill/>
              <a:ln cap="flat" cmpd="sng" w="9525">
                <a:solidFill>
                  <a:srgbClr val="3399FF"/>
                </a:solidFill>
                <a:prstDash val="solid"/>
                <a:round/>
                <a:headEnd len="med" w="med" type="none"/>
                <a:tailEnd len="med" w="med" type="none"/>
              </a:ln>
            </p:spPr>
          </p:cxnSp>
          <p:cxnSp>
            <p:nvCxnSpPr>
              <p:cNvPr id="696" name="Google Shape;696;p28"/>
              <p:cNvCxnSpPr/>
              <p:nvPr/>
            </p:nvCxnSpPr>
            <p:spPr>
              <a:xfrm>
                <a:off x="836" y="576"/>
                <a:ext cx="1392" cy="672"/>
              </a:xfrm>
              <a:prstGeom prst="straightConnector1">
                <a:avLst/>
              </a:prstGeom>
              <a:noFill/>
              <a:ln cap="flat" cmpd="sng" w="9525">
                <a:solidFill>
                  <a:srgbClr val="3399FF"/>
                </a:solidFill>
                <a:prstDash val="solid"/>
                <a:round/>
                <a:headEnd len="med" w="med" type="none"/>
                <a:tailEnd len="med" w="med" type="none"/>
              </a:ln>
            </p:spPr>
          </p:cxnSp>
          <p:cxnSp>
            <p:nvCxnSpPr>
              <p:cNvPr id="697" name="Google Shape;697;p28"/>
              <p:cNvCxnSpPr/>
              <p:nvPr/>
            </p:nvCxnSpPr>
            <p:spPr>
              <a:xfrm>
                <a:off x="740" y="672"/>
                <a:ext cx="1392" cy="672"/>
              </a:xfrm>
              <a:prstGeom prst="straightConnector1">
                <a:avLst/>
              </a:prstGeom>
              <a:noFill/>
              <a:ln cap="flat" cmpd="sng" w="9525">
                <a:solidFill>
                  <a:srgbClr val="3399FF"/>
                </a:solidFill>
                <a:prstDash val="solid"/>
                <a:round/>
                <a:headEnd len="med" w="med" type="none"/>
                <a:tailEnd len="med" w="med" type="none"/>
              </a:ln>
            </p:spPr>
          </p:cxnSp>
          <p:cxnSp>
            <p:nvCxnSpPr>
              <p:cNvPr id="698" name="Google Shape;698;p28"/>
              <p:cNvCxnSpPr/>
              <p:nvPr/>
            </p:nvCxnSpPr>
            <p:spPr>
              <a:xfrm>
                <a:off x="596" y="720"/>
                <a:ext cx="1392" cy="672"/>
              </a:xfrm>
              <a:prstGeom prst="straightConnector1">
                <a:avLst/>
              </a:prstGeom>
              <a:noFill/>
              <a:ln cap="flat" cmpd="sng" w="9525">
                <a:solidFill>
                  <a:srgbClr val="3399FF"/>
                </a:solidFill>
                <a:prstDash val="solid"/>
                <a:round/>
                <a:headEnd len="med" w="med" type="none"/>
                <a:tailEnd len="med" w="med" type="none"/>
              </a:ln>
            </p:spPr>
          </p:cxnSp>
          <p:cxnSp>
            <p:nvCxnSpPr>
              <p:cNvPr id="699" name="Google Shape;699;p28"/>
              <p:cNvCxnSpPr/>
              <p:nvPr/>
            </p:nvCxnSpPr>
            <p:spPr>
              <a:xfrm>
                <a:off x="404" y="768"/>
                <a:ext cx="1392" cy="672"/>
              </a:xfrm>
              <a:prstGeom prst="straightConnector1">
                <a:avLst/>
              </a:prstGeom>
              <a:noFill/>
              <a:ln cap="flat" cmpd="sng" w="9525">
                <a:solidFill>
                  <a:srgbClr val="3399FF"/>
                </a:solidFill>
                <a:prstDash val="solid"/>
                <a:round/>
                <a:headEnd len="med" w="med" type="none"/>
                <a:tailEnd len="med" w="med" type="none"/>
              </a:ln>
            </p:spPr>
          </p:cxnSp>
          <p:sp>
            <p:nvSpPr>
              <p:cNvPr id="700" name="Google Shape;700;p28"/>
              <p:cNvSpPr txBox="1"/>
              <p:nvPr/>
            </p:nvSpPr>
            <p:spPr>
              <a:xfrm rot="-1577500">
                <a:off x="303" y="139"/>
                <a:ext cx="1123" cy="40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600"/>
                  <a:buFont typeface="Arial"/>
                  <a:buNone/>
                </a:pPr>
                <a:r>
                  <a:rPr b="0" i="0" lang="pt-BR" sz="3600" u="none" cap="none" strike="noStrike">
                    <a:solidFill>
                      <a:srgbClr val="000000"/>
                    </a:solidFill>
                    <a:latin typeface="Tahoma"/>
                    <a:ea typeface="Tahoma"/>
                    <a:cs typeface="Tahoma"/>
                    <a:sym typeface="Tahoma"/>
                  </a:rPr>
                  <a:t>1 metro</a:t>
                </a:r>
                <a:endParaRPr b="0" i="0" sz="3600" u="none" cap="none" strike="noStrike">
                  <a:solidFill>
                    <a:srgbClr val="000000"/>
                  </a:solidFill>
                  <a:latin typeface="Tahoma"/>
                  <a:ea typeface="Tahoma"/>
                  <a:cs typeface="Tahoma"/>
                  <a:sym typeface="Tahoma"/>
                </a:endParaRPr>
              </a:p>
            </p:txBody>
          </p:sp>
          <p:sp>
            <p:nvSpPr>
              <p:cNvPr id="701" name="Google Shape;701;p28"/>
              <p:cNvSpPr txBox="1"/>
              <p:nvPr/>
            </p:nvSpPr>
            <p:spPr>
              <a:xfrm rot="1698174">
                <a:off x="265" y="2625"/>
                <a:ext cx="1123" cy="40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600"/>
                  <a:buFont typeface="Arial"/>
                  <a:buNone/>
                </a:pPr>
                <a:r>
                  <a:rPr b="0" i="0" lang="pt-BR" sz="3600" u="none" cap="none" strike="noStrike">
                    <a:solidFill>
                      <a:srgbClr val="000000"/>
                    </a:solidFill>
                    <a:latin typeface="Tahoma"/>
                    <a:ea typeface="Tahoma"/>
                    <a:cs typeface="Tahoma"/>
                    <a:sym typeface="Tahoma"/>
                  </a:rPr>
                  <a:t>1 metro</a:t>
                </a:r>
                <a:endParaRPr b="0" i="0" sz="3600" u="none" cap="none" strike="noStrike">
                  <a:solidFill>
                    <a:srgbClr val="000000"/>
                  </a:solidFill>
                  <a:latin typeface="Tahoma"/>
                  <a:ea typeface="Tahoma"/>
                  <a:cs typeface="Tahoma"/>
                  <a:sym typeface="Tahoma"/>
                </a:endParaRPr>
              </a:p>
            </p:txBody>
          </p:sp>
          <p:sp>
            <p:nvSpPr>
              <p:cNvPr id="702" name="Google Shape;702;p28"/>
              <p:cNvSpPr txBox="1"/>
              <p:nvPr/>
            </p:nvSpPr>
            <p:spPr>
              <a:xfrm rot="-5446047">
                <a:off x="-479" y="1411"/>
                <a:ext cx="1123" cy="40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600"/>
                  <a:buFont typeface="Arial"/>
                  <a:buNone/>
                </a:pPr>
                <a:r>
                  <a:rPr b="0" i="0" lang="pt-BR" sz="3600" u="none" cap="none" strike="noStrike">
                    <a:solidFill>
                      <a:srgbClr val="000000"/>
                    </a:solidFill>
                    <a:latin typeface="Tahoma"/>
                    <a:ea typeface="Tahoma"/>
                    <a:cs typeface="Tahoma"/>
                    <a:sym typeface="Tahoma"/>
                  </a:rPr>
                  <a:t>1 metro</a:t>
                </a:r>
                <a:endParaRPr b="0" i="0" sz="3600" u="none" cap="none" strike="noStrike">
                  <a:solidFill>
                    <a:srgbClr val="000000"/>
                  </a:solidFill>
                  <a:latin typeface="Tahoma"/>
                  <a:ea typeface="Tahoma"/>
                  <a:cs typeface="Tahoma"/>
                  <a:sym typeface="Tahoma"/>
                </a:endParaRPr>
              </a:p>
            </p:txBody>
          </p:sp>
        </p:grpSp>
      </p:grpSp>
      <p:sp>
        <p:nvSpPr>
          <p:cNvPr id="703" name="Google Shape;703;p28"/>
          <p:cNvSpPr txBox="1"/>
          <p:nvPr/>
        </p:nvSpPr>
        <p:spPr>
          <a:xfrm>
            <a:off x="12808967" y="8746554"/>
            <a:ext cx="1356461"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600"/>
              <a:buFont typeface="Arial"/>
              <a:buNone/>
            </a:pPr>
            <a:r>
              <a:rPr b="0" i="0" lang="pt-BR" sz="3600" u="none" cap="none" strike="noStrike">
                <a:solidFill>
                  <a:srgbClr val="000000"/>
                </a:solidFill>
                <a:latin typeface="Tahoma"/>
                <a:ea typeface="Tahoma"/>
                <a:cs typeface="Tahoma"/>
                <a:sym typeface="Tahoma"/>
              </a:rPr>
              <a:t>1 litre</a:t>
            </a:r>
            <a:endParaRPr/>
          </a:p>
        </p:txBody>
      </p:sp>
      <p:grpSp>
        <p:nvGrpSpPr>
          <p:cNvPr id="704" name="Google Shape;704;p28"/>
          <p:cNvGrpSpPr/>
          <p:nvPr/>
        </p:nvGrpSpPr>
        <p:grpSpPr>
          <a:xfrm>
            <a:off x="12671485" y="7823899"/>
            <a:ext cx="1567096" cy="938011"/>
            <a:chOff x="2336" y="3258"/>
            <a:chExt cx="987" cy="591"/>
          </a:xfrm>
        </p:grpSpPr>
        <p:grpSp>
          <p:nvGrpSpPr>
            <p:cNvPr id="705" name="Google Shape;705;p28"/>
            <p:cNvGrpSpPr/>
            <p:nvPr/>
          </p:nvGrpSpPr>
          <p:grpSpPr>
            <a:xfrm rot="98282">
              <a:off x="2597" y="3264"/>
              <a:ext cx="435" cy="383"/>
              <a:chOff x="2913" y="1347"/>
              <a:chExt cx="2760" cy="2356"/>
            </a:xfrm>
          </p:grpSpPr>
          <p:sp>
            <p:nvSpPr>
              <p:cNvPr id="706" name="Google Shape;706;p28"/>
              <p:cNvSpPr/>
              <p:nvPr/>
            </p:nvSpPr>
            <p:spPr>
              <a:xfrm>
                <a:off x="3371" y="1347"/>
                <a:ext cx="1861" cy="1053"/>
              </a:xfrm>
              <a:prstGeom prst="diamond">
                <a:avLst/>
              </a:prstGeom>
              <a:solidFill>
                <a:srgbClr val="00FFFF"/>
              </a:solidFill>
              <a:ln cap="flat" cmpd="sng" w="9525">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000000"/>
                  </a:solidFill>
                  <a:latin typeface="Times New Roman"/>
                  <a:ea typeface="Times New Roman"/>
                  <a:cs typeface="Times New Roman"/>
                  <a:sym typeface="Times New Roman"/>
                </a:endParaRPr>
              </a:p>
            </p:txBody>
          </p:sp>
          <p:sp>
            <p:nvSpPr>
              <p:cNvPr descr="Water droplets" id="707" name="Google Shape;707;p28"/>
              <p:cNvSpPr/>
              <p:nvPr/>
            </p:nvSpPr>
            <p:spPr>
              <a:xfrm rot="-7339094">
                <a:off x="2952" y="2107"/>
                <a:ext cx="1805" cy="1086"/>
              </a:xfrm>
              <a:prstGeom prst="diamond">
                <a:avLst/>
              </a:prstGeom>
              <a:blipFill rotWithShape="0">
                <a:blip r:embed="rId3">
                  <a:alphaModFix/>
                </a:blip>
                <a:tile algn="tl" flip="none" tx="10" sx="100000" ty="4" sy="100000"/>
              </a:blipFill>
              <a:ln cap="flat" cmpd="sng" w="9525">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000000"/>
                  </a:solidFill>
                  <a:latin typeface="Times New Roman"/>
                  <a:ea typeface="Times New Roman"/>
                  <a:cs typeface="Times New Roman"/>
                  <a:sym typeface="Times New Roman"/>
                </a:endParaRPr>
              </a:p>
            </p:txBody>
          </p:sp>
          <p:sp>
            <p:nvSpPr>
              <p:cNvPr id="708" name="Google Shape;708;p28"/>
              <p:cNvSpPr/>
              <p:nvPr/>
            </p:nvSpPr>
            <p:spPr>
              <a:xfrm rot="7100304">
                <a:off x="3864" y="2059"/>
                <a:ext cx="1805" cy="1086"/>
              </a:xfrm>
              <a:prstGeom prst="diamond">
                <a:avLst/>
              </a:prstGeom>
              <a:solidFill>
                <a:srgbClr val="3399FF"/>
              </a:solidFill>
              <a:ln cap="flat" cmpd="sng" w="9525">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000000"/>
                  </a:solidFill>
                  <a:latin typeface="Times New Roman"/>
                  <a:ea typeface="Times New Roman"/>
                  <a:cs typeface="Times New Roman"/>
                  <a:sym typeface="Times New Roman"/>
                </a:endParaRPr>
              </a:p>
            </p:txBody>
          </p:sp>
        </p:grpSp>
        <p:sp>
          <p:nvSpPr>
            <p:cNvPr id="709" name="Google Shape;709;p28"/>
            <p:cNvSpPr txBox="1"/>
            <p:nvPr/>
          </p:nvSpPr>
          <p:spPr>
            <a:xfrm rot="1727337">
              <a:off x="2361" y="3503"/>
              <a:ext cx="510" cy="23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pt-BR" sz="1800" u="none" cap="none" strike="noStrike">
                  <a:solidFill>
                    <a:srgbClr val="000000"/>
                  </a:solidFill>
                  <a:latin typeface="Tahoma"/>
                  <a:ea typeface="Tahoma"/>
                  <a:cs typeface="Tahoma"/>
                  <a:sym typeface="Tahoma"/>
                </a:rPr>
                <a:t>10 cm</a:t>
              </a:r>
              <a:endParaRPr/>
            </a:p>
          </p:txBody>
        </p:sp>
        <p:sp>
          <p:nvSpPr>
            <p:cNvPr id="710" name="Google Shape;710;p28"/>
            <p:cNvSpPr txBox="1"/>
            <p:nvPr/>
          </p:nvSpPr>
          <p:spPr>
            <a:xfrm rot="-2039278">
              <a:off x="2792" y="3493"/>
              <a:ext cx="510" cy="23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pt-BR" sz="1800" u="none" cap="none" strike="noStrike">
                  <a:solidFill>
                    <a:srgbClr val="000000"/>
                  </a:solidFill>
                  <a:latin typeface="Tahoma"/>
                  <a:ea typeface="Tahoma"/>
                  <a:cs typeface="Tahoma"/>
                  <a:sym typeface="Tahoma"/>
                </a:rPr>
                <a:t>10 cm</a:t>
              </a:r>
              <a:endParaRPr/>
            </a:p>
          </p:txBody>
        </p:sp>
      </p:grpSp>
      <p:grpSp>
        <p:nvGrpSpPr>
          <p:cNvPr id="711" name="Google Shape;711;p28"/>
          <p:cNvGrpSpPr/>
          <p:nvPr/>
        </p:nvGrpSpPr>
        <p:grpSpPr>
          <a:xfrm>
            <a:off x="11075433" y="6417475"/>
            <a:ext cx="4652236" cy="1168645"/>
            <a:chOff x="11075433" y="6417475"/>
            <a:chExt cx="4652236" cy="1168645"/>
          </a:xfrm>
        </p:grpSpPr>
        <p:sp>
          <p:nvSpPr>
            <p:cNvPr id="712" name="Google Shape;712;p28"/>
            <p:cNvSpPr txBox="1"/>
            <p:nvPr/>
          </p:nvSpPr>
          <p:spPr>
            <a:xfrm>
              <a:off x="11075433" y="6417475"/>
              <a:ext cx="4652236"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600"/>
                <a:buFont typeface="Arial"/>
                <a:buNone/>
              </a:pPr>
              <a:r>
                <a:rPr b="0" i="0" lang="pt-BR" sz="3600" u="none" cap="none" strike="noStrike">
                  <a:solidFill>
                    <a:srgbClr val="000000"/>
                  </a:solidFill>
                  <a:latin typeface="Tahoma"/>
                  <a:ea typeface="Tahoma"/>
                  <a:cs typeface="Tahoma"/>
                  <a:sym typeface="Tahoma"/>
                </a:rPr>
                <a:t>1 litro de água = 1 kg</a:t>
              </a:r>
              <a:endParaRPr/>
            </a:p>
          </p:txBody>
        </p:sp>
        <p:sp>
          <p:nvSpPr>
            <p:cNvPr id="713" name="Google Shape;713;p28"/>
            <p:cNvSpPr/>
            <p:nvPr/>
          </p:nvSpPr>
          <p:spPr>
            <a:xfrm>
              <a:off x="13200406" y="7147984"/>
              <a:ext cx="413990" cy="438136"/>
            </a:xfrm>
            <a:prstGeom prst="upArrow">
              <a:avLst>
                <a:gd fmla="val 50000" name="adj1"/>
                <a:gd fmla="val 37500" name="adj2"/>
              </a:avLst>
            </a:prstGeom>
            <a:solidFill>
              <a:srgbClr val="00B297"/>
            </a:solidFill>
            <a:ln cap="flat" cmpd="sng" w="9525">
              <a:solidFill>
                <a:srgbClr val="00FFF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3600"/>
                <a:buFont typeface="Arial"/>
                <a:buNone/>
              </a:pPr>
              <a:r>
                <a:t/>
              </a:r>
              <a:endParaRPr b="0" i="0" sz="3600" u="none" cap="none" strike="noStrike">
                <a:solidFill>
                  <a:srgbClr val="000000"/>
                </a:solidFill>
                <a:latin typeface="Tahoma"/>
                <a:ea typeface="Tahoma"/>
                <a:cs typeface="Tahoma"/>
                <a:sym typeface="Tahoma"/>
              </a:endParaRPr>
            </a:p>
          </p:txBody>
        </p:sp>
      </p:grpSp>
      <p:grpSp>
        <p:nvGrpSpPr>
          <p:cNvPr id="714" name="Google Shape;714;p28"/>
          <p:cNvGrpSpPr/>
          <p:nvPr/>
        </p:nvGrpSpPr>
        <p:grpSpPr>
          <a:xfrm>
            <a:off x="10472978" y="4931834"/>
            <a:ext cx="5825634" cy="1409700"/>
            <a:chOff x="10472978" y="4931834"/>
            <a:chExt cx="5825634" cy="1409700"/>
          </a:xfrm>
        </p:grpSpPr>
        <p:sp>
          <p:nvSpPr>
            <p:cNvPr id="715" name="Google Shape;715;p28"/>
            <p:cNvSpPr/>
            <p:nvPr/>
          </p:nvSpPr>
          <p:spPr>
            <a:xfrm>
              <a:off x="13157195" y="5655734"/>
              <a:ext cx="457200" cy="685800"/>
            </a:xfrm>
            <a:prstGeom prst="upArrow">
              <a:avLst>
                <a:gd fmla="val 50000" name="adj1"/>
                <a:gd fmla="val 37500" name="adj2"/>
              </a:avLst>
            </a:prstGeom>
            <a:solidFill>
              <a:srgbClr val="00B297"/>
            </a:solidFill>
            <a:ln cap="flat" cmpd="sng" w="9525">
              <a:solidFill>
                <a:srgbClr val="00FFF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3600"/>
                <a:buFont typeface="Arial"/>
                <a:buNone/>
              </a:pPr>
              <a:r>
                <a:t/>
              </a:r>
              <a:endParaRPr b="0" i="0" sz="3600" u="none" cap="none" strike="noStrike">
                <a:solidFill>
                  <a:srgbClr val="000000"/>
                </a:solidFill>
                <a:latin typeface="Times New Roman"/>
                <a:ea typeface="Times New Roman"/>
                <a:cs typeface="Times New Roman"/>
                <a:sym typeface="Times New Roman"/>
              </a:endParaRPr>
            </a:p>
          </p:txBody>
        </p:sp>
        <p:sp>
          <p:nvSpPr>
            <p:cNvPr id="716" name="Google Shape;716;p28"/>
            <p:cNvSpPr txBox="1"/>
            <p:nvPr/>
          </p:nvSpPr>
          <p:spPr>
            <a:xfrm>
              <a:off x="10472978" y="4931834"/>
              <a:ext cx="5825634"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600"/>
                <a:buFont typeface="Arial"/>
                <a:buNone/>
              </a:pPr>
              <a:r>
                <a:rPr b="0" i="0" lang="pt-BR" sz="3600" u="none" cap="none" strike="noStrike">
                  <a:solidFill>
                    <a:srgbClr val="000000"/>
                  </a:solidFill>
                  <a:latin typeface="Tahoma"/>
                  <a:ea typeface="Tahoma"/>
                  <a:cs typeface="Tahoma"/>
                  <a:sym typeface="Tahoma"/>
                </a:rPr>
                <a:t>1 m</a:t>
              </a:r>
              <a:r>
                <a:rPr b="0" baseline="30000" i="0" lang="pt-BR" sz="3600" u="none" cap="none" strike="noStrike">
                  <a:solidFill>
                    <a:srgbClr val="000000"/>
                  </a:solidFill>
                  <a:latin typeface="Tahoma"/>
                  <a:ea typeface="Tahoma"/>
                  <a:cs typeface="Tahoma"/>
                  <a:sym typeface="Tahoma"/>
                </a:rPr>
                <a:t>3</a:t>
              </a:r>
              <a:r>
                <a:rPr b="0" i="0" lang="pt-BR" sz="3600" u="none" cap="none" strike="noStrike">
                  <a:solidFill>
                    <a:srgbClr val="000000"/>
                  </a:solidFill>
                  <a:latin typeface="Tahoma"/>
                  <a:ea typeface="Tahoma"/>
                  <a:cs typeface="Tahoma"/>
                  <a:sym typeface="Tahoma"/>
                </a:rPr>
                <a:t> de água = 1.000 litros</a:t>
              </a:r>
              <a:endParaRPr b="0" i="0" sz="3600" u="none" cap="none" strike="noStrike">
                <a:solidFill>
                  <a:srgbClr val="000000"/>
                </a:solidFill>
                <a:latin typeface="Tahoma"/>
                <a:ea typeface="Tahoma"/>
                <a:cs typeface="Tahoma"/>
                <a:sym typeface="Tahoma"/>
              </a:endParaRPr>
            </a:p>
          </p:txBody>
        </p:sp>
      </p:grpSp>
      <p:grpSp>
        <p:nvGrpSpPr>
          <p:cNvPr id="717" name="Google Shape;717;p28"/>
          <p:cNvGrpSpPr/>
          <p:nvPr/>
        </p:nvGrpSpPr>
        <p:grpSpPr>
          <a:xfrm>
            <a:off x="10741208" y="3548400"/>
            <a:ext cx="5320687" cy="1345334"/>
            <a:chOff x="10741208" y="3548400"/>
            <a:chExt cx="5320687" cy="1345334"/>
          </a:xfrm>
        </p:grpSpPr>
        <p:sp>
          <p:nvSpPr>
            <p:cNvPr id="718" name="Google Shape;718;p28"/>
            <p:cNvSpPr/>
            <p:nvPr/>
          </p:nvSpPr>
          <p:spPr>
            <a:xfrm>
              <a:off x="13157197" y="4207934"/>
              <a:ext cx="457200" cy="685800"/>
            </a:xfrm>
            <a:prstGeom prst="upArrow">
              <a:avLst>
                <a:gd fmla="val 50000" name="adj1"/>
                <a:gd fmla="val 37500" name="adj2"/>
              </a:avLst>
            </a:prstGeom>
            <a:solidFill>
              <a:srgbClr val="00B297"/>
            </a:solidFill>
            <a:ln cap="flat" cmpd="sng" w="9525">
              <a:solidFill>
                <a:srgbClr val="00FFF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3600"/>
                <a:buFont typeface="Arial"/>
                <a:buNone/>
              </a:pPr>
              <a:r>
                <a:t/>
              </a:r>
              <a:endParaRPr b="0" i="0" sz="3600" u="none" cap="none" strike="noStrike">
                <a:solidFill>
                  <a:srgbClr val="000000"/>
                </a:solidFill>
                <a:latin typeface="Tahoma"/>
                <a:ea typeface="Tahoma"/>
                <a:cs typeface="Tahoma"/>
                <a:sym typeface="Tahoma"/>
              </a:endParaRPr>
            </a:p>
          </p:txBody>
        </p:sp>
        <p:sp>
          <p:nvSpPr>
            <p:cNvPr id="719" name="Google Shape;719;p28"/>
            <p:cNvSpPr txBox="1"/>
            <p:nvPr/>
          </p:nvSpPr>
          <p:spPr>
            <a:xfrm>
              <a:off x="10741208" y="3548400"/>
              <a:ext cx="5320687"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600"/>
                <a:buFont typeface="Arial"/>
                <a:buNone/>
              </a:pPr>
              <a:r>
                <a:rPr b="0" i="0" lang="pt-BR" sz="3600" u="none" cap="none" strike="noStrike">
                  <a:solidFill>
                    <a:srgbClr val="000000"/>
                  </a:solidFill>
                  <a:latin typeface="Tahoma"/>
                  <a:ea typeface="Tahoma"/>
                  <a:cs typeface="Tahoma"/>
                  <a:sym typeface="Tahoma"/>
                </a:rPr>
                <a:t>1 m</a:t>
              </a:r>
              <a:r>
                <a:rPr b="0" baseline="30000" i="0" lang="pt-BR" sz="3600" u="none" cap="none" strike="noStrike">
                  <a:solidFill>
                    <a:srgbClr val="000000"/>
                  </a:solidFill>
                  <a:latin typeface="Tahoma"/>
                  <a:ea typeface="Tahoma"/>
                  <a:cs typeface="Tahoma"/>
                  <a:sym typeface="Tahoma"/>
                </a:rPr>
                <a:t>3</a:t>
              </a:r>
              <a:r>
                <a:rPr b="0" i="0" lang="pt-BR" sz="3600" u="none" cap="none" strike="noStrike">
                  <a:solidFill>
                    <a:srgbClr val="000000"/>
                  </a:solidFill>
                  <a:latin typeface="Tahoma"/>
                  <a:ea typeface="Tahoma"/>
                  <a:cs typeface="Tahoma"/>
                  <a:sym typeface="Tahoma"/>
                </a:rPr>
                <a:t> de água = 1.000 kg</a:t>
              </a:r>
              <a:endParaRPr/>
            </a:p>
          </p:txBody>
        </p:sp>
      </p:grpSp>
      <p:grpSp>
        <p:nvGrpSpPr>
          <p:cNvPr id="720" name="Google Shape;720;p28"/>
          <p:cNvGrpSpPr/>
          <p:nvPr/>
        </p:nvGrpSpPr>
        <p:grpSpPr>
          <a:xfrm>
            <a:off x="11337799" y="2073095"/>
            <a:ext cx="4095993" cy="1409570"/>
            <a:chOff x="11337799" y="2073095"/>
            <a:chExt cx="4095993" cy="1409570"/>
          </a:xfrm>
        </p:grpSpPr>
        <p:sp>
          <p:nvSpPr>
            <p:cNvPr id="721" name="Google Shape;721;p28"/>
            <p:cNvSpPr txBox="1"/>
            <p:nvPr/>
          </p:nvSpPr>
          <p:spPr>
            <a:xfrm>
              <a:off x="11337799" y="2073095"/>
              <a:ext cx="4095993"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600"/>
                <a:buFont typeface="Arial"/>
                <a:buNone/>
              </a:pPr>
              <a:r>
                <a:rPr b="0" i="0" lang="pt-BR" sz="3600" u="none" cap="none" strike="noStrike">
                  <a:solidFill>
                    <a:srgbClr val="000000"/>
                  </a:solidFill>
                  <a:latin typeface="Tahoma"/>
                  <a:ea typeface="Tahoma"/>
                  <a:cs typeface="Tahoma"/>
                  <a:sym typeface="Tahoma"/>
                </a:rPr>
                <a:t>1 m</a:t>
              </a:r>
              <a:r>
                <a:rPr b="0" baseline="30000" i="0" lang="pt-BR" sz="3600" u="none" cap="none" strike="noStrike">
                  <a:solidFill>
                    <a:srgbClr val="000000"/>
                  </a:solidFill>
                  <a:latin typeface="Tahoma"/>
                  <a:ea typeface="Tahoma"/>
                  <a:cs typeface="Tahoma"/>
                  <a:sym typeface="Tahoma"/>
                </a:rPr>
                <a:t>3</a:t>
              </a:r>
              <a:r>
                <a:rPr b="0" i="0" lang="pt-BR" sz="3600" u="none" cap="none" strike="noStrike">
                  <a:solidFill>
                    <a:srgbClr val="000000"/>
                  </a:solidFill>
                  <a:latin typeface="Tahoma"/>
                  <a:ea typeface="Tahoma"/>
                  <a:cs typeface="Tahoma"/>
                  <a:sym typeface="Tahoma"/>
                </a:rPr>
                <a:t> de água = 1 t</a:t>
              </a:r>
              <a:endParaRPr/>
            </a:p>
          </p:txBody>
        </p:sp>
        <p:sp>
          <p:nvSpPr>
            <p:cNvPr id="722" name="Google Shape;722;p28"/>
            <p:cNvSpPr/>
            <p:nvPr/>
          </p:nvSpPr>
          <p:spPr>
            <a:xfrm>
              <a:off x="13159334" y="2796865"/>
              <a:ext cx="457200" cy="685800"/>
            </a:xfrm>
            <a:prstGeom prst="upArrow">
              <a:avLst>
                <a:gd fmla="val 50000" name="adj1"/>
                <a:gd fmla="val 37500" name="adj2"/>
              </a:avLst>
            </a:prstGeom>
            <a:solidFill>
              <a:srgbClr val="00B297"/>
            </a:solidFill>
            <a:ln cap="flat" cmpd="sng" w="9525">
              <a:solidFill>
                <a:srgbClr val="00FFF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3600"/>
                <a:buFont typeface="Arial"/>
                <a:buNone/>
              </a:pPr>
              <a:r>
                <a:t/>
              </a:r>
              <a:endParaRPr b="0" i="0" sz="3600" u="none" cap="none" strike="noStrike">
                <a:solidFill>
                  <a:srgbClr val="000000"/>
                </a:solidFill>
                <a:latin typeface="Tahoma"/>
                <a:ea typeface="Tahoma"/>
                <a:cs typeface="Tahoma"/>
                <a:sym typeface="Tahoma"/>
              </a:endParaRPr>
            </a:p>
          </p:txBody>
        </p:sp>
      </p:grpSp>
      <p:sp>
        <p:nvSpPr>
          <p:cNvPr id="723" name="Google Shape;723;p28"/>
          <p:cNvSpPr txBox="1"/>
          <p:nvPr/>
        </p:nvSpPr>
        <p:spPr>
          <a:xfrm>
            <a:off x="559273" y="3150570"/>
            <a:ext cx="4166518" cy="1200329"/>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600"/>
              <a:buFont typeface="Arial"/>
              <a:buNone/>
            </a:pPr>
            <a:r>
              <a:rPr b="0" i="0" lang="pt-BR" sz="3600" u="none" cap="none" strike="noStrike">
                <a:solidFill>
                  <a:srgbClr val="000000"/>
                </a:solidFill>
                <a:latin typeface="Tahoma"/>
                <a:ea typeface="Tahoma"/>
                <a:cs typeface="Tahoma"/>
                <a:sym typeface="Tahoma"/>
              </a:rPr>
              <a:t>1 metro cúbico = </a:t>
            </a:r>
            <a:endParaRPr/>
          </a:p>
          <a:p>
            <a:pPr indent="0" lvl="0" marL="0" marR="0" rtl="0" algn="ctr">
              <a:lnSpc>
                <a:spcPct val="100000"/>
              </a:lnSpc>
              <a:spcBef>
                <a:spcPts val="0"/>
              </a:spcBef>
              <a:spcAft>
                <a:spcPts val="0"/>
              </a:spcAft>
              <a:buClr>
                <a:srgbClr val="000000"/>
              </a:buClr>
              <a:buSzPts val="3600"/>
              <a:buFont typeface="Arial"/>
              <a:buNone/>
            </a:pPr>
            <a:r>
              <a:rPr b="0" i="0" lang="pt-BR" sz="3600" u="none" cap="none" strike="noStrike">
                <a:solidFill>
                  <a:srgbClr val="000000"/>
                </a:solidFill>
                <a:latin typeface="Tahoma"/>
                <a:ea typeface="Tahoma"/>
                <a:cs typeface="Tahoma"/>
                <a:sym typeface="Tahoma"/>
              </a:rPr>
              <a:t>1 tonelada métrica</a:t>
            </a:r>
            <a:endParaRPr b="0" i="0" sz="3600" u="none" cap="none" strike="noStrike">
              <a:solidFill>
                <a:srgbClr val="000000"/>
              </a:solidFill>
              <a:latin typeface="Tahoma"/>
              <a:ea typeface="Tahoma"/>
              <a:cs typeface="Tahoma"/>
              <a:sym typeface="Tahoma"/>
            </a:endParaRPr>
          </a:p>
        </p:txBody>
      </p:sp>
      <p:sp>
        <p:nvSpPr>
          <p:cNvPr id="724" name="Google Shape;724;p28"/>
          <p:cNvSpPr txBox="1"/>
          <p:nvPr/>
        </p:nvSpPr>
        <p:spPr>
          <a:xfrm>
            <a:off x="4076700" y="8531882"/>
            <a:ext cx="368400" cy="3798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1800"/>
              <a:buFont typeface="Arial"/>
              <a:buNone/>
            </a:pPr>
            <a:fld id="{00000000-1234-1234-1234-123412341234}" type="slidenum">
              <a:rPr b="1" i="0" lang="pt-BR" sz="1800" u="none" cap="none" strike="noStrike">
                <a:solidFill>
                  <a:srgbClr val="00B297"/>
                </a:solidFill>
                <a:latin typeface="Open Sans"/>
                <a:ea typeface="Open Sans"/>
                <a:cs typeface="Open Sans"/>
                <a:sym typeface="Open Sans"/>
              </a:rPr>
              <a:t>‹#›</a:t>
            </a:fld>
            <a:endParaRPr b="1" i="0" sz="1800" u="none" cap="none" strike="noStrike">
              <a:solidFill>
                <a:srgbClr val="00B297"/>
              </a:solidFill>
              <a:latin typeface="Open Sans"/>
              <a:ea typeface="Open Sans"/>
              <a:cs typeface="Open Sans"/>
              <a:sym typeface="Open San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11"/>
                                        </p:tgtEl>
                                        <p:attrNameLst>
                                          <p:attrName>style.visibility</p:attrName>
                                        </p:attrNameLst>
                                      </p:cBhvr>
                                      <p:to>
                                        <p:strVal val="visible"/>
                                      </p:to>
                                    </p:set>
                                    <p:animEffect filter="fade" transition="in">
                                      <p:cBhvr>
                                        <p:cTn dur="500"/>
                                        <p:tgtEl>
                                          <p:spTgt spid="71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14"/>
                                        </p:tgtEl>
                                        <p:attrNameLst>
                                          <p:attrName>style.visibility</p:attrName>
                                        </p:attrNameLst>
                                      </p:cBhvr>
                                      <p:to>
                                        <p:strVal val="visible"/>
                                      </p:to>
                                    </p:set>
                                    <p:animEffect filter="fade" transition="in">
                                      <p:cBhvr>
                                        <p:cTn dur="500"/>
                                        <p:tgtEl>
                                          <p:spTgt spid="71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17"/>
                                        </p:tgtEl>
                                        <p:attrNameLst>
                                          <p:attrName>style.visibility</p:attrName>
                                        </p:attrNameLst>
                                      </p:cBhvr>
                                      <p:to>
                                        <p:strVal val="visible"/>
                                      </p:to>
                                    </p:set>
                                    <p:animEffect filter="fade" transition="in">
                                      <p:cBhvr>
                                        <p:cTn dur="500"/>
                                        <p:tgtEl>
                                          <p:spTgt spid="71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20"/>
                                        </p:tgtEl>
                                        <p:attrNameLst>
                                          <p:attrName>style.visibility</p:attrName>
                                        </p:attrNameLst>
                                      </p:cBhvr>
                                      <p:to>
                                        <p:strVal val="visible"/>
                                      </p:to>
                                    </p:set>
                                    <p:animEffect filter="fade" transition="in">
                                      <p:cBhvr>
                                        <p:cTn dur="500"/>
                                        <p:tgtEl>
                                          <p:spTgt spid="72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8" name="Shape 728"/>
        <p:cNvGrpSpPr/>
        <p:nvPr/>
      </p:nvGrpSpPr>
      <p:grpSpPr>
        <a:xfrm>
          <a:off x="0" y="0"/>
          <a:ext cx="0" cy="0"/>
          <a:chOff x="0" y="0"/>
          <a:chExt cx="0" cy="0"/>
        </a:xfrm>
      </p:grpSpPr>
      <p:pic>
        <p:nvPicPr>
          <p:cNvPr id="729" name="Google Shape;729;p16"/>
          <p:cNvPicPr preferRelativeResize="0"/>
          <p:nvPr/>
        </p:nvPicPr>
        <p:blipFill>
          <a:blip r:embed="rId3">
            <a:alphaModFix/>
          </a:blip>
          <a:stretch>
            <a:fillRect/>
          </a:stretch>
        </p:blipFill>
        <p:spPr>
          <a:xfrm>
            <a:off x="10655050" y="4775"/>
            <a:ext cx="6791314" cy="9753600"/>
          </a:xfrm>
          <a:prstGeom prst="rect">
            <a:avLst/>
          </a:prstGeom>
          <a:noFill/>
          <a:ln>
            <a:noFill/>
          </a:ln>
        </p:spPr>
      </p:pic>
      <p:sp>
        <p:nvSpPr>
          <p:cNvPr id="730" name="Google Shape;730;p16"/>
          <p:cNvSpPr txBox="1"/>
          <p:nvPr>
            <p:ph idx="1" type="body"/>
          </p:nvPr>
        </p:nvSpPr>
        <p:spPr>
          <a:xfrm>
            <a:off x="273752" y="2256539"/>
            <a:ext cx="9117545" cy="4267200"/>
          </a:xfrm>
          <a:prstGeom prst="rect">
            <a:avLst/>
          </a:prstGeom>
          <a:noFill/>
          <a:ln>
            <a:noFill/>
          </a:ln>
        </p:spPr>
        <p:txBody>
          <a:bodyPr anchorCtr="0" anchor="t" bIns="50800" lIns="50800" spcFirstLastPara="1" rIns="50800" wrap="square" tIns="50800">
            <a:noAutofit/>
          </a:bodyPr>
          <a:lstStyle/>
          <a:p>
            <a:pPr indent="-457200" lvl="0" marL="457200" rtl="0" algn="l">
              <a:lnSpc>
                <a:spcPct val="100000"/>
              </a:lnSpc>
              <a:spcBef>
                <a:spcPts val="0"/>
              </a:spcBef>
              <a:spcAft>
                <a:spcPts val="0"/>
              </a:spcAft>
              <a:buClr>
                <a:srgbClr val="000000"/>
              </a:buClr>
              <a:buSzPts val="4000"/>
              <a:buFont typeface="Arial"/>
              <a:buChar char="•"/>
            </a:pPr>
            <a:r>
              <a:rPr b="1" lang="pt-BR" sz="3800">
                <a:solidFill>
                  <a:srgbClr val="000000"/>
                </a:solidFill>
              </a:rPr>
              <a:t>Distância entre qualquer habitação até ao ponto de água mais próximo: </a:t>
            </a:r>
            <a:endParaRPr b="1" sz="3800">
              <a:solidFill>
                <a:srgbClr val="000000"/>
              </a:solidFill>
            </a:endParaRPr>
          </a:p>
          <a:p>
            <a:pPr indent="0" lvl="0" marL="0" rtl="0" algn="l">
              <a:lnSpc>
                <a:spcPct val="100000"/>
              </a:lnSpc>
              <a:spcBef>
                <a:spcPts val="0"/>
              </a:spcBef>
              <a:spcAft>
                <a:spcPts val="0"/>
              </a:spcAft>
              <a:buClr>
                <a:srgbClr val="000000"/>
              </a:buClr>
              <a:buSzPts val="4000"/>
              <a:buFont typeface="Open Sans"/>
              <a:buNone/>
            </a:pPr>
            <a:r>
              <a:rPr lang="pt-BR">
                <a:solidFill>
                  <a:srgbClr val="000000"/>
                </a:solidFill>
              </a:rPr>
              <a:t>   500 metros</a:t>
            </a:r>
            <a:endParaRPr>
              <a:solidFill>
                <a:srgbClr val="000000"/>
              </a:solidFill>
            </a:endParaRPr>
          </a:p>
          <a:p>
            <a:pPr indent="-457200" lvl="0" marL="457200" rtl="0" algn="l">
              <a:lnSpc>
                <a:spcPct val="100000"/>
              </a:lnSpc>
              <a:spcBef>
                <a:spcPts val="2667"/>
              </a:spcBef>
              <a:spcAft>
                <a:spcPts val="0"/>
              </a:spcAft>
              <a:buClr>
                <a:srgbClr val="000000"/>
              </a:buClr>
              <a:buSzPts val="4000"/>
              <a:buFont typeface="Arial"/>
              <a:buChar char="•"/>
            </a:pPr>
            <a:r>
              <a:rPr b="1" lang="pt-BR" sz="3800">
                <a:solidFill>
                  <a:srgbClr val="000000"/>
                </a:solidFill>
              </a:rPr>
              <a:t>Tempo de espera nas fontes de água:</a:t>
            </a:r>
            <a:r>
              <a:rPr b="1" lang="pt-BR">
                <a:solidFill>
                  <a:srgbClr val="000000"/>
                </a:solidFill>
              </a:rPr>
              <a:t> </a:t>
            </a:r>
            <a:r>
              <a:rPr lang="pt-BR">
                <a:solidFill>
                  <a:srgbClr val="000000"/>
                </a:solidFill>
              </a:rPr>
              <a:t>&lt;30 minutos</a:t>
            </a:r>
            <a:endParaRPr>
              <a:solidFill>
                <a:srgbClr val="000000"/>
              </a:solidFill>
            </a:endParaRPr>
          </a:p>
          <a:p>
            <a:pPr indent="-457200" lvl="0" marL="457200" rtl="0" algn="l">
              <a:lnSpc>
                <a:spcPct val="100000"/>
              </a:lnSpc>
              <a:spcBef>
                <a:spcPts val="2667"/>
              </a:spcBef>
              <a:spcAft>
                <a:spcPts val="0"/>
              </a:spcAft>
              <a:buClr>
                <a:srgbClr val="000000"/>
              </a:buClr>
              <a:buSzPts val="4000"/>
              <a:buFont typeface="Arial"/>
              <a:buChar char="•"/>
            </a:pPr>
            <a:r>
              <a:rPr b="1" lang="pt-BR" sz="3800">
                <a:solidFill>
                  <a:srgbClr val="000000"/>
                </a:solidFill>
              </a:rPr>
              <a:t>Máximo de 250 pessoas por torneira</a:t>
            </a:r>
            <a:r>
              <a:rPr b="1" lang="pt-BR">
                <a:solidFill>
                  <a:srgbClr val="000000"/>
                </a:solidFill>
              </a:rPr>
              <a:t> </a:t>
            </a:r>
            <a:r>
              <a:rPr lang="pt-BR">
                <a:solidFill>
                  <a:srgbClr val="000000"/>
                </a:solidFill>
              </a:rPr>
              <a:t>(com base num débito de água de 7,5 litros/minuto)</a:t>
            </a:r>
            <a:endParaRPr/>
          </a:p>
        </p:txBody>
      </p:sp>
      <p:sp>
        <p:nvSpPr>
          <p:cNvPr id="731" name="Google Shape;731;p16"/>
          <p:cNvSpPr txBox="1"/>
          <p:nvPr/>
        </p:nvSpPr>
        <p:spPr>
          <a:xfrm>
            <a:off x="4076700" y="8531882"/>
            <a:ext cx="368400" cy="3798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1800"/>
              <a:buFont typeface="Arial"/>
              <a:buNone/>
            </a:pPr>
            <a:fld id="{00000000-1234-1234-1234-123412341234}" type="slidenum">
              <a:rPr b="1" i="0" lang="pt-BR" sz="1800" u="none" cap="none" strike="noStrike">
                <a:solidFill>
                  <a:srgbClr val="00B297"/>
                </a:solidFill>
                <a:latin typeface="Open Sans"/>
                <a:ea typeface="Open Sans"/>
                <a:cs typeface="Open Sans"/>
                <a:sym typeface="Open Sans"/>
              </a:rPr>
              <a:t>‹#›</a:t>
            </a:fld>
            <a:endParaRPr b="1" i="0" sz="1800" u="none" cap="none" strike="noStrike">
              <a:solidFill>
                <a:srgbClr val="00B297"/>
              </a:solidFill>
              <a:latin typeface="Open Sans"/>
              <a:ea typeface="Open Sans"/>
              <a:cs typeface="Open Sans"/>
              <a:sym typeface="Open Sans"/>
            </a:endParaRPr>
          </a:p>
        </p:txBody>
      </p:sp>
      <p:sp>
        <p:nvSpPr>
          <p:cNvPr id="732" name="Google Shape;732;p16"/>
          <p:cNvSpPr txBox="1"/>
          <p:nvPr/>
        </p:nvSpPr>
        <p:spPr>
          <a:xfrm>
            <a:off x="273752" y="267847"/>
            <a:ext cx="10932964" cy="1988692"/>
          </a:xfrm>
          <a:prstGeom prst="rect">
            <a:avLst/>
          </a:prstGeom>
          <a:noFill/>
          <a:ln>
            <a:noFill/>
          </a:ln>
        </p:spPr>
        <p:txBody>
          <a:bodyPr anchorCtr="0" anchor="t" bIns="50800" lIns="50800" spcFirstLastPara="1" rIns="50800" wrap="square" tIns="50800">
            <a:normAutofit/>
          </a:bodyPr>
          <a:lstStyle/>
          <a:p>
            <a:pPr indent="0" lvl="0" marL="0" marR="0" rtl="0" algn="l">
              <a:lnSpc>
                <a:spcPct val="100000"/>
              </a:lnSpc>
              <a:spcBef>
                <a:spcPts val="0"/>
              </a:spcBef>
              <a:spcAft>
                <a:spcPts val="0"/>
              </a:spcAft>
              <a:buClr>
                <a:srgbClr val="000000"/>
              </a:buClr>
              <a:buSzPts val="4800"/>
              <a:buFont typeface="Arial"/>
              <a:buNone/>
            </a:pPr>
            <a:r>
              <a:rPr b="1" i="0" lang="pt-BR" sz="4800" u="none" cap="none" strike="noStrike">
                <a:solidFill>
                  <a:srgbClr val="000000"/>
                </a:solidFill>
                <a:latin typeface="Open Sans"/>
                <a:ea typeface="Open Sans"/>
                <a:cs typeface="Open Sans"/>
                <a:sym typeface="Open Sans"/>
              </a:rPr>
              <a:t>Indicadores-chave da Norma 2.1</a:t>
            </a:r>
            <a:br>
              <a:rPr b="1" i="0" lang="pt-BR" sz="4800" u="none" cap="none" strike="noStrike">
                <a:solidFill>
                  <a:srgbClr val="000000"/>
                </a:solidFill>
                <a:latin typeface="Open Sans"/>
                <a:ea typeface="Open Sans"/>
                <a:cs typeface="Open Sans"/>
                <a:sym typeface="Open Sans"/>
              </a:rPr>
            </a:br>
            <a:r>
              <a:rPr b="1" i="0" lang="pt-BR" sz="4800" u="none" cap="none" strike="noStrike">
                <a:solidFill>
                  <a:srgbClr val="000000"/>
                </a:solidFill>
                <a:latin typeface="Open Sans"/>
                <a:ea typeface="Open Sans"/>
                <a:cs typeface="Open Sans"/>
                <a:sym typeface="Open Sans"/>
              </a:rPr>
              <a:t>(continuação)</a:t>
            </a:r>
            <a:endParaRPr b="1" i="0" sz="4800" u="none" cap="none" strike="noStrike">
              <a:solidFill>
                <a:srgbClr val="000000"/>
              </a:solidFill>
              <a:latin typeface="Open Sans"/>
              <a:ea typeface="Open Sans"/>
              <a:cs typeface="Open Sans"/>
              <a:sym typeface="Open Sans"/>
            </a:endParaRPr>
          </a:p>
        </p:txBody>
      </p:sp>
      <p:sp>
        <p:nvSpPr>
          <p:cNvPr id="733" name="Google Shape;733;p16"/>
          <p:cNvSpPr txBox="1"/>
          <p:nvPr/>
        </p:nvSpPr>
        <p:spPr>
          <a:xfrm>
            <a:off x="8864800" y="9213588"/>
            <a:ext cx="6549600" cy="406500"/>
          </a:xfrm>
          <a:prstGeom prst="rect">
            <a:avLst/>
          </a:prstGeom>
          <a:noFill/>
          <a:ln>
            <a:noFill/>
          </a:ln>
        </p:spPr>
        <p:txBody>
          <a:bodyPr anchorCtr="0" anchor="t" bIns="50800" lIns="50800" spcFirstLastPara="1" rIns="50800" wrap="square" tIns="50800">
            <a:normAutofit/>
          </a:bodyPr>
          <a:lstStyle/>
          <a:p>
            <a:pPr indent="0" lvl="0" marL="0" marR="0" rtl="0" algn="l">
              <a:lnSpc>
                <a:spcPct val="100000"/>
              </a:lnSpc>
              <a:spcBef>
                <a:spcPts val="0"/>
              </a:spcBef>
              <a:spcAft>
                <a:spcPts val="0"/>
              </a:spcAft>
              <a:buClr>
                <a:srgbClr val="00B297"/>
              </a:buClr>
              <a:buSzPts val="2000"/>
              <a:buFont typeface="Arial"/>
              <a:buNone/>
            </a:pPr>
            <a:r>
              <a:rPr lang="pt-BR" sz="2000">
                <a:solidFill>
                  <a:srgbClr val="00B297"/>
                </a:solidFill>
                <a:latin typeface="Open Sans"/>
                <a:ea typeface="Open Sans"/>
                <a:cs typeface="Open Sans"/>
                <a:sym typeface="Open Sans"/>
              </a:rPr>
              <a:t>Federação Luterana Mundial </a:t>
            </a:r>
            <a:r>
              <a:rPr b="0" i="0" lang="pt-BR" sz="2000" u="none" cap="none" strike="noStrike">
                <a:solidFill>
                  <a:srgbClr val="00B297"/>
                </a:solidFill>
                <a:latin typeface="Open Sans"/>
                <a:ea typeface="Open Sans"/>
                <a:cs typeface="Open Sans"/>
                <a:sym typeface="Open Sans"/>
              </a:rPr>
              <a:t>/C Kästner</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7" name="Shape 737"/>
        <p:cNvGrpSpPr/>
        <p:nvPr/>
      </p:nvGrpSpPr>
      <p:grpSpPr>
        <a:xfrm>
          <a:off x="0" y="0"/>
          <a:ext cx="0" cy="0"/>
          <a:chOff x="0" y="0"/>
          <a:chExt cx="0" cy="0"/>
        </a:xfrm>
      </p:grpSpPr>
      <p:sp>
        <p:nvSpPr>
          <p:cNvPr id="738" name="Google Shape;738;p17"/>
          <p:cNvSpPr txBox="1"/>
          <p:nvPr>
            <p:ph type="title"/>
          </p:nvPr>
        </p:nvSpPr>
        <p:spPr>
          <a:xfrm>
            <a:off x="396875" y="26988"/>
            <a:ext cx="14800263" cy="21590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pt-BR">
                <a:latin typeface="Open Sans"/>
                <a:ea typeface="Open Sans"/>
                <a:cs typeface="Open Sans"/>
                <a:sym typeface="Open Sans"/>
              </a:rPr>
              <a:t>Indicadores-chave da Norma 2.2: </a:t>
            </a:r>
            <a:br>
              <a:rPr lang="pt-BR">
                <a:latin typeface="Open Sans"/>
                <a:ea typeface="Open Sans"/>
                <a:cs typeface="Open Sans"/>
                <a:sym typeface="Open Sans"/>
              </a:rPr>
            </a:br>
            <a:r>
              <a:rPr lang="pt-BR">
                <a:latin typeface="Open Sans"/>
                <a:ea typeface="Open Sans"/>
                <a:cs typeface="Open Sans"/>
                <a:sym typeface="Open Sans"/>
              </a:rPr>
              <a:t>A qualidade da água</a:t>
            </a:r>
            <a:endParaRPr>
              <a:latin typeface="Open Sans"/>
              <a:ea typeface="Open Sans"/>
              <a:cs typeface="Open Sans"/>
              <a:sym typeface="Open Sans"/>
            </a:endParaRPr>
          </a:p>
        </p:txBody>
      </p:sp>
      <p:sp>
        <p:nvSpPr>
          <p:cNvPr id="739" name="Google Shape;739;p17"/>
          <p:cNvSpPr txBox="1"/>
          <p:nvPr>
            <p:ph idx="1" type="body"/>
          </p:nvPr>
        </p:nvSpPr>
        <p:spPr>
          <a:xfrm>
            <a:off x="1270000" y="2603500"/>
            <a:ext cx="14800263" cy="6286500"/>
          </a:xfrm>
          <a:prstGeom prst="rect">
            <a:avLst/>
          </a:prstGeom>
          <a:noFill/>
          <a:ln>
            <a:noFill/>
          </a:ln>
        </p:spPr>
        <p:txBody>
          <a:bodyPr anchorCtr="0" anchor="t" bIns="50800" lIns="50800" spcFirstLastPara="1" rIns="50800" wrap="square" tIns="50800">
            <a:normAutofit/>
          </a:bodyPr>
          <a:lstStyle/>
          <a:p>
            <a:pPr indent="0" lvl="0" marL="295275" rtl="0" algn="l">
              <a:lnSpc>
                <a:spcPct val="100000"/>
              </a:lnSpc>
              <a:spcBef>
                <a:spcPts val="0"/>
              </a:spcBef>
              <a:spcAft>
                <a:spcPts val="0"/>
              </a:spcAft>
              <a:buSzPts val="1350"/>
              <a:buNone/>
            </a:pPr>
            <a:r>
              <a:rPr b="1" lang="pt-BR">
                <a:solidFill>
                  <a:srgbClr val="292929"/>
                </a:solidFill>
              </a:rPr>
              <a:t>Percenta</a:t>
            </a:r>
            <a:r>
              <a:rPr b="1" lang="pt-BR"/>
              <a:t>gem</a:t>
            </a:r>
            <a:r>
              <a:rPr b="1" lang="pt-BR">
                <a:solidFill>
                  <a:srgbClr val="292929"/>
                </a:solidFill>
              </a:rPr>
              <a:t> de testes de qualidade da água que atendem aos padrões mínimos de qualidade </a:t>
            </a:r>
            <a:endParaRPr/>
          </a:p>
          <a:p>
            <a:pPr indent="-289998" lvl="0" marL="511175" marR="0" rtl="0" algn="l">
              <a:lnSpc>
                <a:spcPct val="150000"/>
              </a:lnSpc>
              <a:spcBef>
                <a:spcPts val="2667"/>
              </a:spcBef>
              <a:spcAft>
                <a:spcPts val="0"/>
              </a:spcAft>
              <a:buSzPts val="2900"/>
              <a:buFont typeface="Calibri"/>
              <a:buChar char="•"/>
            </a:pPr>
            <a:r>
              <a:rPr b="1" lang="pt-BR" sz="3900"/>
              <a:t>&lt; </a:t>
            </a:r>
            <a:r>
              <a:rPr b="1" lang="pt-BR" sz="3900">
                <a:solidFill>
                  <a:srgbClr val="292929"/>
                </a:solidFill>
              </a:rPr>
              <a:t>10 UFC/100ml </a:t>
            </a:r>
            <a:r>
              <a:rPr lang="pt-BR" sz="3900">
                <a:solidFill>
                  <a:srgbClr val="292929"/>
                </a:solidFill>
              </a:rPr>
              <a:t>no ponto de entrega (água </a:t>
            </a:r>
            <a:r>
              <a:rPr lang="pt-BR" sz="3900"/>
              <a:t>sem cloro</a:t>
            </a:r>
            <a:r>
              <a:rPr lang="pt-BR" sz="3900">
                <a:solidFill>
                  <a:srgbClr val="292929"/>
                </a:solidFill>
              </a:rPr>
              <a:t>)</a:t>
            </a:r>
            <a:endParaRPr sz="3900"/>
          </a:p>
          <a:p>
            <a:pPr indent="-289998" lvl="0" marL="511175" marR="0" rtl="0" algn="l">
              <a:lnSpc>
                <a:spcPct val="150000"/>
              </a:lnSpc>
              <a:spcBef>
                <a:spcPts val="2667"/>
              </a:spcBef>
              <a:spcAft>
                <a:spcPts val="0"/>
              </a:spcAft>
              <a:buSzPts val="2900"/>
              <a:buFont typeface="Calibri"/>
              <a:buChar char="•"/>
            </a:pPr>
            <a:r>
              <a:rPr b="1" lang="pt-BR" sz="3900">
                <a:solidFill>
                  <a:srgbClr val="292929"/>
                </a:solidFill>
              </a:rPr>
              <a:t>≥ 0,2-0,5mg/L CRL </a:t>
            </a:r>
            <a:r>
              <a:rPr lang="pt-BR" sz="3900"/>
              <a:t>no ponto de entrega (água com cloro)</a:t>
            </a:r>
            <a:endParaRPr sz="4300"/>
          </a:p>
          <a:p>
            <a:pPr indent="-289998" lvl="0" marL="511175" marR="0" rtl="0" algn="l">
              <a:lnSpc>
                <a:spcPct val="150000"/>
              </a:lnSpc>
              <a:spcBef>
                <a:spcPts val="2667"/>
              </a:spcBef>
              <a:spcAft>
                <a:spcPts val="0"/>
              </a:spcAft>
              <a:buSzPts val="2900"/>
              <a:buFont typeface="Calibri"/>
              <a:buChar char="•"/>
            </a:pPr>
            <a:r>
              <a:rPr lang="pt-BR" sz="3900"/>
              <a:t>Turbidez</a:t>
            </a:r>
            <a:r>
              <a:rPr lang="pt-BR" sz="3900">
                <a:solidFill>
                  <a:srgbClr val="292929"/>
                </a:solidFill>
              </a:rPr>
              <a:t> </a:t>
            </a:r>
            <a:r>
              <a:rPr lang="pt-BR" sz="3900"/>
              <a:t>inferior a </a:t>
            </a:r>
            <a:r>
              <a:rPr b="1" lang="pt-BR" sz="3900">
                <a:solidFill>
                  <a:srgbClr val="292929"/>
                </a:solidFill>
              </a:rPr>
              <a:t>5 </a:t>
            </a:r>
            <a:r>
              <a:rPr b="1" lang="pt-BR" sz="3900"/>
              <a:t>unidades nefelométricas de </a:t>
            </a:r>
            <a:br>
              <a:rPr b="1" lang="pt-BR" sz="3900"/>
            </a:br>
            <a:r>
              <a:rPr b="1" lang="pt-BR" sz="3900"/>
              <a:t>turbidez (UNT)</a:t>
            </a:r>
            <a:endParaRPr b="1" sz="3900">
              <a:solidFill>
                <a:srgbClr val="292929"/>
              </a:solidFill>
            </a:endParaRPr>
          </a:p>
        </p:txBody>
      </p:sp>
      <p:sp>
        <p:nvSpPr>
          <p:cNvPr id="740" name="Google Shape;740;p17"/>
          <p:cNvSpPr txBox="1"/>
          <p:nvPr/>
        </p:nvSpPr>
        <p:spPr>
          <a:xfrm>
            <a:off x="14480734" y="8894063"/>
            <a:ext cx="2451000" cy="4719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400"/>
              <a:buFont typeface="Arial"/>
              <a:buNone/>
            </a:pPr>
            <a:r>
              <a:rPr b="0" i="0" lang="pt-BR" sz="2400" u="none" cap="none" strike="noStrike">
                <a:solidFill>
                  <a:srgbClr val="000000"/>
                </a:solidFill>
                <a:latin typeface="Open Sans"/>
                <a:ea typeface="Open Sans"/>
                <a:cs typeface="Open Sans"/>
                <a:sym typeface="Open Sans"/>
              </a:rPr>
              <a:t>(Ver página 116)</a:t>
            </a:r>
            <a:endParaRPr b="0" i="0" sz="1400" u="none" cap="none" strike="noStrike">
              <a:solidFill>
                <a:srgbClr val="000000"/>
              </a:solidFill>
              <a:latin typeface="Arial"/>
              <a:ea typeface="Arial"/>
              <a:cs typeface="Arial"/>
              <a:sym typeface="Arial"/>
            </a:endParaRPr>
          </a:p>
        </p:txBody>
      </p:sp>
      <p:sp>
        <p:nvSpPr>
          <p:cNvPr id="741" name="Google Shape;741;p17"/>
          <p:cNvSpPr txBox="1"/>
          <p:nvPr/>
        </p:nvSpPr>
        <p:spPr>
          <a:xfrm>
            <a:off x="4076700" y="8510351"/>
            <a:ext cx="368400" cy="3798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1800"/>
              <a:buFont typeface="Arial"/>
              <a:buNone/>
            </a:pPr>
            <a:fld id="{00000000-1234-1234-1234-123412341234}" type="slidenum">
              <a:rPr b="1" i="0" lang="pt-BR" sz="1800" u="none" cap="none" strike="noStrike">
                <a:solidFill>
                  <a:srgbClr val="00B297"/>
                </a:solidFill>
                <a:latin typeface="Open Sans"/>
                <a:ea typeface="Open Sans"/>
                <a:cs typeface="Open Sans"/>
                <a:sym typeface="Open Sans"/>
              </a:rPr>
              <a:t>‹#›</a:t>
            </a:fld>
            <a:endParaRPr b="1" i="0" sz="1800" u="none" cap="none" strike="noStrike">
              <a:solidFill>
                <a:srgbClr val="00B297"/>
              </a:solidFill>
              <a:latin typeface="Open Sans"/>
              <a:ea typeface="Open Sans"/>
              <a:cs typeface="Open Sans"/>
              <a:sym typeface="Open Sans"/>
            </a:endParaRPr>
          </a:p>
        </p:txBody>
      </p:sp>
      <p:pic>
        <p:nvPicPr>
          <p:cNvPr id="742" name="Google Shape;742;p17"/>
          <p:cNvPicPr preferRelativeResize="0"/>
          <p:nvPr/>
        </p:nvPicPr>
        <p:blipFill rotWithShape="1">
          <a:blip r:embed="rId3">
            <a:alphaModFix/>
          </a:blip>
          <a:srcRect b="14454" l="15284" r="14107" t="14648"/>
          <a:stretch/>
        </p:blipFill>
        <p:spPr>
          <a:xfrm>
            <a:off x="14884753" y="6553779"/>
            <a:ext cx="1642964" cy="2336221"/>
          </a:xfrm>
          <a:prstGeom prst="rect">
            <a:avLst/>
          </a:prstGeom>
          <a:noFill/>
          <a:ln cap="flat" cmpd="sng" w="9525">
            <a:solidFill>
              <a:srgbClr val="C9ABDD"/>
            </a:solidFill>
            <a:prstDash val="solid"/>
            <a:round/>
            <a:headEnd len="sm" w="sm" type="none"/>
            <a:tailEnd len="sm" w="sm" type="none"/>
          </a:ln>
          <a:effectLst>
            <a:outerShdw blurRad="50800" rotWithShape="0" algn="tl" dir="2700000" dist="38100">
              <a:srgbClr val="292929">
                <a:alpha val="40000"/>
              </a:srgbClr>
            </a:outerShdw>
          </a:effectLst>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6" name="Shape 746"/>
        <p:cNvGrpSpPr/>
        <p:nvPr/>
      </p:nvGrpSpPr>
      <p:grpSpPr>
        <a:xfrm>
          <a:off x="0" y="0"/>
          <a:ext cx="0" cy="0"/>
          <a:chOff x="0" y="0"/>
          <a:chExt cx="0" cy="0"/>
        </a:xfrm>
      </p:grpSpPr>
      <p:sp>
        <p:nvSpPr>
          <p:cNvPr id="747" name="Google Shape;747;p18"/>
          <p:cNvSpPr txBox="1"/>
          <p:nvPr>
            <p:ph idx="12" type="sldNum"/>
          </p:nvPr>
        </p:nvSpPr>
        <p:spPr>
          <a:xfrm>
            <a:off x="3397250" y="6573838"/>
            <a:ext cx="395288" cy="390525"/>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SzPts val="1800"/>
              <a:buNone/>
            </a:pPr>
            <a:fld id="{00000000-1234-1234-1234-123412341234}" type="slidenum">
              <a:rPr lang="pt-BR"/>
              <a:t>‹#›</a:t>
            </a:fld>
            <a:endParaRPr/>
          </a:p>
        </p:txBody>
      </p:sp>
      <p:pic>
        <p:nvPicPr>
          <p:cNvPr id="748" name="Google Shape;748;p18"/>
          <p:cNvPicPr preferRelativeResize="0"/>
          <p:nvPr/>
        </p:nvPicPr>
        <p:blipFill rotWithShape="1">
          <a:blip r:embed="rId3">
            <a:alphaModFix/>
          </a:blip>
          <a:srcRect b="11150" l="0" r="0" t="6065"/>
          <a:stretch/>
        </p:blipFill>
        <p:spPr>
          <a:xfrm>
            <a:off x="2208212" y="1417280"/>
            <a:ext cx="12922251" cy="5899150"/>
          </a:xfrm>
          <a:prstGeom prst="rect">
            <a:avLst/>
          </a:prstGeom>
          <a:noFill/>
          <a:ln>
            <a:noFill/>
          </a:ln>
        </p:spPr>
      </p:pic>
      <p:sp>
        <p:nvSpPr>
          <p:cNvPr id="749" name="Google Shape;749;p18"/>
          <p:cNvSpPr txBox="1"/>
          <p:nvPr/>
        </p:nvSpPr>
        <p:spPr>
          <a:xfrm>
            <a:off x="5148023" y="4959652"/>
            <a:ext cx="1913400" cy="13338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4000"/>
              <a:buFont typeface="Arial"/>
              <a:buNone/>
            </a:pPr>
            <a:r>
              <a:rPr b="1" i="0" lang="pt-BR" sz="4000" u="none" cap="none" strike="noStrike">
                <a:solidFill>
                  <a:srgbClr val="000000"/>
                </a:solidFill>
                <a:latin typeface="Open Sans"/>
                <a:ea typeface="Open Sans"/>
                <a:cs typeface="Open Sans"/>
                <a:sym typeface="Open Sans"/>
              </a:rPr>
              <a:t>&lt;5 UNT</a:t>
            </a:r>
            <a:endParaRPr b="0" i="0" sz="1400" u="none" cap="none" strike="noStrike">
              <a:solidFill>
                <a:srgbClr val="000000"/>
              </a:solidFill>
              <a:latin typeface="Arial"/>
              <a:ea typeface="Arial"/>
              <a:cs typeface="Arial"/>
              <a:sym typeface="Arial"/>
            </a:endParaRPr>
          </a:p>
        </p:txBody>
      </p:sp>
      <p:sp>
        <p:nvSpPr>
          <p:cNvPr id="750" name="Google Shape;750;p18"/>
          <p:cNvSpPr txBox="1"/>
          <p:nvPr/>
        </p:nvSpPr>
        <p:spPr>
          <a:xfrm>
            <a:off x="7823439" y="4959652"/>
            <a:ext cx="1913400" cy="13338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4000"/>
              <a:buFont typeface="Arial"/>
              <a:buNone/>
            </a:pPr>
            <a:r>
              <a:rPr b="1" i="0" lang="pt-BR" sz="4000" u="none" cap="none" strike="noStrike">
                <a:solidFill>
                  <a:srgbClr val="000000"/>
                </a:solidFill>
                <a:latin typeface="Open Sans"/>
                <a:ea typeface="Open Sans"/>
                <a:cs typeface="Open Sans"/>
                <a:sym typeface="Open Sans"/>
              </a:rPr>
              <a:t>&gt;5 UNT</a:t>
            </a:r>
            <a:endParaRPr b="0" i="0" sz="1400" u="none" cap="none" strike="noStrike">
              <a:solidFill>
                <a:srgbClr val="000000"/>
              </a:solidFill>
              <a:latin typeface="Arial"/>
              <a:ea typeface="Arial"/>
              <a:cs typeface="Arial"/>
              <a:sym typeface="Arial"/>
            </a:endParaRPr>
          </a:p>
        </p:txBody>
      </p:sp>
      <p:sp>
        <p:nvSpPr>
          <p:cNvPr id="751" name="Google Shape;751;p18"/>
          <p:cNvSpPr txBox="1"/>
          <p:nvPr/>
        </p:nvSpPr>
        <p:spPr>
          <a:xfrm>
            <a:off x="10914947" y="5240669"/>
            <a:ext cx="1913467" cy="1333698"/>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4000"/>
              <a:buFont typeface="Arial"/>
              <a:buNone/>
            </a:pPr>
            <a:r>
              <a:rPr b="1" i="0" lang="pt-BR" sz="4000" u="none" cap="none" strike="noStrike">
                <a:solidFill>
                  <a:schemeClr val="dk1"/>
                </a:solidFill>
                <a:latin typeface="Open Sans"/>
                <a:ea typeface="Open Sans"/>
                <a:cs typeface="Open Sans"/>
                <a:sym typeface="Open Sans"/>
              </a:rPr>
              <a:t>&gt; 100 UNT</a:t>
            </a:r>
            <a:endParaRPr b="0" i="0" sz="1400" u="none" cap="none" strike="noStrike">
              <a:solidFill>
                <a:srgbClr val="000000"/>
              </a:solidFill>
              <a:latin typeface="Arial"/>
              <a:ea typeface="Arial"/>
              <a:cs typeface="Arial"/>
              <a:sym typeface="Arial"/>
            </a:endParaRPr>
          </a:p>
        </p:txBody>
      </p:sp>
      <p:sp>
        <p:nvSpPr>
          <p:cNvPr id="752" name="Google Shape;752;p18"/>
          <p:cNvSpPr txBox="1"/>
          <p:nvPr/>
        </p:nvSpPr>
        <p:spPr>
          <a:xfrm>
            <a:off x="1147126" y="7379516"/>
            <a:ext cx="15044422" cy="1087477"/>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None/>
            </a:pPr>
            <a:r>
              <a:rPr b="0" i="0" lang="pt-BR" sz="3200" u="none" cap="none" strike="noStrike">
                <a:solidFill>
                  <a:srgbClr val="000000"/>
                </a:solidFill>
                <a:latin typeface="Open Sans"/>
                <a:ea typeface="Open Sans"/>
                <a:cs typeface="Open Sans"/>
                <a:sym typeface="Open Sans"/>
              </a:rPr>
              <a:t>Trata-se de uma medição da claridade da água, para determinar se a água é </a:t>
            </a:r>
            <a:endParaRPr/>
          </a:p>
          <a:p>
            <a:pPr indent="0" lvl="0" marL="0" marR="0" rtl="0" algn="ctr">
              <a:lnSpc>
                <a:spcPct val="100000"/>
              </a:lnSpc>
              <a:spcBef>
                <a:spcPts val="0"/>
              </a:spcBef>
              <a:spcAft>
                <a:spcPts val="0"/>
              </a:spcAft>
              <a:buNone/>
            </a:pPr>
            <a:r>
              <a:rPr b="0" i="0" lang="pt-BR" sz="3200" u="none" cap="none" strike="noStrike">
                <a:solidFill>
                  <a:srgbClr val="000000"/>
                </a:solidFill>
                <a:latin typeface="Open Sans"/>
                <a:ea typeface="Open Sans"/>
                <a:cs typeface="Open Sans"/>
                <a:sym typeface="Open Sans"/>
              </a:rPr>
              <a:t>transparente o suficiente para ser tratada eficazmente com cloro</a:t>
            </a:r>
            <a:endParaRPr b="0" i="0" sz="3200" u="none" cap="none" strike="noStrike">
              <a:solidFill>
                <a:srgbClr val="000000"/>
              </a:solidFill>
              <a:latin typeface="Open Sans"/>
              <a:ea typeface="Open Sans"/>
              <a:cs typeface="Open Sans"/>
              <a:sym typeface="Open Sans"/>
            </a:endParaRPr>
          </a:p>
        </p:txBody>
      </p:sp>
      <p:sp>
        <p:nvSpPr>
          <p:cNvPr id="753" name="Google Shape;753;p18"/>
          <p:cNvSpPr txBox="1"/>
          <p:nvPr/>
        </p:nvSpPr>
        <p:spPr>
          <a:xfrm>
            <a:off x="4076700" y="8530080"/>
            <a:ext cx="575400" cy="3798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2000"/>
              <a:buFont typeface="Arial"/>
              <a:buNone/>
            </a:pPr>
            <a:fld id="{00000000-1234-1234-1234-123412341234}" type="slidenum">
              <a:rPr b="1" i="0" lang="pt-BR" sz="1800" u="none" cap="none" strike="noStrike">
                <a:solidFill>
                  <a:srgbClr val="00B297"/>
                </a:solidFill>
                <a:latin typeface="Open Sans"/>
                <a:ea typeface="Open Sans"/>
                <a:cs typeface="Open Sans"/>
                <a:sym typeface="Open Sans"/>
              </a:rPr>
              <a:t>‹#›</a:t>
            </a:fld>
            <a:endParaRPr b="1" i="0" sz="1800" u="none" cap="none" strike="noStrike">
              <a:solidFill>
                <a:srgbClr val="00B297"/>
              </a:solidFill>
              <a:latin typeface="Open Sans"/>
              <a:ea typeface="Open Sans"/>
              <a:cs typeface="Open Sans"/>
              <a:sym typeface="Open Sans"/>
            </a:endParaRPr>
          </a:p>
        </p:txBody>
      </p:sp>
      <p:sp>
        <p:nvSpPr>
          <p:cNvPr id="754" name="Google Shape;754;p18"/>
          <p:cNvSpPr txBox="1"/>
          <p:nvPr/>
        </p:nvSpPr>
        <p:spPr>
          <a:xfrm>
            <a:off x="374775" y="188357"/>
            <a:ext cx="13953494" cy="1130300"/>
          </a:xfrm>
          <a:prstGeom prst="rect">
            <a:avLst/>
          </a:prstGeom>
          <a:noFill/>
          <a:ln>
            <a:noFill/>
          </a:ln>
        </p:spPr>
        <p:txBody>
          <a:bodyPr anchorCtr="0" anchor="t" bIns="50800" lIns="50800" spcFirstLastPara="1" rIns="50800" wrap="square" tIns="50800">
            <a:noAutofit/>
          </a:bodyPr>
          <a:lstStyle/>
          <a:p>
            <a:pPr indent="0" lvl="0" marL="0" marR="0" rtl="0" algn="l">
              <a:lnSpc>
                <a:spcPct val="100000"/>
              </a:lnSpc>
              <a:spcBef>
                <a:spcPts val="0"/>
              </a:spcBef>
              <a:spcAft>
                <a:spcPts val="0"/>
              </a:spcAft>
              <a:buClr>
                <a:srgbClr val="000000"/>
              </a:buClr>
              <a:buSzPts val="1400"/>
              <a:buFont typeface="Arial"/>
              <a:buNone/>
            </a:pPr>
            <a:r>
              <a:rPr b="1" i="0" lang="pt-BR" sz="6400" u="none" cap="none" strike="noStrike">
                <a:solidFill>
                  <a:srgbClr val="000000"/>
                </a:solidFill>
                <a:latin typeface="Open Sans"/>
                <a:ea typeface="Open Sans"/>
                <a:cs typeface="Open Sans"/>
                <a:sym typeface="Open Sans"/>
              </a:rPr>
              <a:t>O que significa turbidez &lt;5 UNT?</a:t>
            </a:r>
            <a:endParaRPr b="1" i="0" sz="6400" u="none" cap="none" strike="noStrike">
              <a:solidFill>
                <a:srgbClr val="000000"/>
              </a:solidFill>
              <a:latin typeface="Open Sans"/>
              <a:ea typeface="Open Sans"/>
              <a:cs typeface="Open Sans"/>
              <a:sym typeface="Open Sans"/>
            </a:endParaRPr>
          </a:p>
        </p:txBody>
      </p:sp>
      <p:sp>
        <p:nvSpPr>
          <p:cNvPr id="755" name="Google Shape;755;p18"/>
          <p:cNvSpPr txBox="1"/>
          <p:nvPr/>
        </p:nvSpPr>
        <p:spPr>
          <a:xfrm>
            <a:off x="2025222" y="1417275"/>
            <a:ext cx="2894100" cy="3798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rPr lang="pt-BR" sz="1800">
                <a:latin typeface="Open Sans"/>
                <a:ea typeface="Open Sans"/>
                <a:cs typeface="Open Sans"/>
                <a:sym typeface="Open Sans"/>
              </a:rPr>
              <a:t>Imagem: </a:t>
            </a:r>
            <a:r>
              <a:rPr b="0" i="0" lang="pt-BR" sz="1800" u="none" cap="none" strike="noStrike">
                <a:solidFill>
                  <a:srgbClr val="000000"/>
                </a:solidFill>
                <a:latin typeface="Open Sans"/>
                <a:ea typeface="Open Sans"/>
                <a:cs typeface="Open Sans"/>
                <a:sym typeface="Open Sans"/>
              </a:rPr>
              <a:t>InterWorks</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4" name="Shape 444"/>
        <p:cNvGrpSpPr/>
        <p:nvPr/>
      </p:nvGrpSpPr>
      <p:grpSpPr>
        <a:xfrm>
          <a:off x="0" y="0"/>
          <a:ext cx="0" cy="0"/>
          <a:chOff x="0" y="0"/>
          <a:chExt cx="0" cy="0"/>
        </a:xfrm>
      </p:grpSpPr>
      <p:sp>
        <p:nvSpPr>
          <p:cNvPr id="445" name="Google Shape;445;gd88c72ec66_0_78"/>
          <p:cNvSpPr txBox="1"/>
          <p:nvPr>
            <p:ph idx="12" type="sldNum"/>
          </p:nvPr>
        </p:nvSpPr>
        <p:spPr>
          <a:xfrm>
            <a:off x="4167046" y="8549513"/>
            <a:ext cx="407100" cy="390000"/>
          </a:xfrm>
          <a:prstGeom prst="rect">
            <a:avLst/>
          </a:prstGeom>
          <a:noFill/>
          <a:ln>
            <a:noFill/>
          </a:ln>
        </p:spPr>
        <p:txBody>
          <a:bodyPr anchorCtr="0" anchor="t" bIns="50800" lIns="50800" spcFirstLastPara="1" rIns="50800" wrap="square" tIns="50800">
            <a:spAutoFit/>
          </a:bodyPr>
          <a:lstStyle/>
          <a:p>
            <a:pPr indent="0" lvl="0" marL="0" rtl="0" algn="l">
              <a:spcBef>
                <a:spcPts val="0"/>
              </a:spcBef>
              <a:spcAft>
                <a:spcPts val="0"/>
              </a:spcAft>
              <a:buNone/>
            </a:pPr>
            <a:fld id="{00000000-1234-1234-1234-123412341234}" type="slidenum">
              <a:rPr lang="pt-BR"/>
              <a:t>‹#›</a:t>
            </a:fld>
            <a:endParaRPr/>
          </a:p>
        </p:txBody>
      </p:sp>
      <p:sp>
        <p:nvSpPr>
          <p:cNvPr id="446" name="Google Shape;446;gd88c72ec66_0_78"/>
          <p:cNvSpPr txBox="1"/>
          <p:nvPr>
            <p:ph type="title"/>
          </p:nvPr>
        </p:nvSpPr>
        <p:spPr>
          <a:xfrm>
            <a:off x="6742565" y="211836"/>
            <a:ext cx="9285300" cy="11304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Clr>
                <a:srgbClr val="000000"/>
              </a:buClr>
              <a:buSzPts val="1400"/>
              <a:buFont typeface="Open Sans"/>
              <a:buNone/>
            </a:pPr>
            <a:r>
              <a:rPr lang="pt-BR" sz="4000">
                <a:solidFill>
                  <a:srgbClr val="000000"/>
                </a:solidFill>
              </a:rPr>
              <a:t>Ao final desta sessão será capaz de:</a:t>
            </a:r>
            <a:endParaRPr sz="4000">
              <a:solidFill>
                <a:srgbClr val="000000"/>
              </a:solidFill>
            </a:endParaRPr>
          </a:p>
        </p:txBody>
      </p:sp>
      <p:sp>
        <p:nvSpPr>
          <p:cNvPr id="447" name="Google Shape;447;gd88c72ec66_0_78"/>
          <p:cNvSpPr txBox="1"/>
          <p:nvPr>
            <p:ph idx="1" type="body"/>
          </p:nvPr>
        </p:nvSpPr>
        <p:spPr>
          <a:xfrm>
            <a:off x="6704089" y="634035"/>
            <a:ext cx="10636200" cy="4831500"/>
          </a:xfrm>
          <a:prstGeom prst="rect">
            <a:avLst/>
          </a:prstGeom>
          <a:noFill/>
          <a:ln>
            <a:noFill/>
          </a:ln>
        </p:spPr>
        <p:txBody>
          <a:bodyPr anchorCtr="0" anchor="t" bIns="50800" lIns="50800" spcFirstLastPara="1" rIns="50800" wrap="square" tIns="50800">
            <a:noAutofit/>
          </a:bodyPr>
          <a:lstStyle/>
          <a:p>
            <a:pPr indent="0" lvl="0" marL="571500" rtl="0" algn="l">
              <a:lnSpc>
                <a:spcPct val="90000"/>
              </a:lnSpc>
              <a:spcBef>
                <a:spcPts val="0"/>
              </a:spcBef>
              <a:spcAft>
                <a:spcPts val="0"/>
              </a:spcAft>
              <a:buClr>
                <a:srgbClr val="292929"/>
              </a:buClr>
              <a:buSzPts val="4000"/>
              <a:buNone/>
            </a:pPr>
            <a:r>
              <a:t/>
            </a:r>
            <a:endParaRPr/>
          </a:p>
          <a:p>
            <a:pPr indent="-533400" lvl="0" marL="571500" rtl="0" algn="l">
              <a:lnSpc>
                <a:spcPct val="90000"/>
              </a:lnSpc>
              <a:spcBef>
                <a:spcPts val="0"/>
              </a:spcBef>
              <a:spcAft>
                <a:spcPts val="0"/>
              </a:spcAft>
              <a:buClr>
                <a:srgbClr val="292929"/>
              </a:buClr>
              <a:buSzPts val="3400"/>
              <a:buChar char="•"/>
            </a:pPr>
            <a:r>
              <a:rPr lang="pt-BR" sz="3800"/>
              <a:t>Explicar o objetivo principal e os três conceitos essenciais do programa WASH</a:t>
            </a:r>
            <a:endParaRPr sz="3800"/>
          </a:p>
          <a:p>
            <a:pPr indent="-533400" lvl="0" marL="571500" rtl="0" algn="l">
              <a:lnSpc>
                <a:spcPct val="90000"/>
              </a:lnSpc>
              <a:spcBef>
                <a:spcPts val="2667"/>
              </a:spcBef>
              <a:spcAft>
                <a:spcPts val="0"/>
              </a:spcAft>
              <a:buClr>
                <a:srgbClr val="292929"/>
              </a:buClr>
              <a:buSzPts val="3400"/>
              <a:buChar char="•"/>
            </a:pPr>
            <a:r>
              <a:rPr lang="pt-BR" sz="3800"/>
              <a:t>Identificar as principais vias de contacto dos agentes patogénicos infeciosos e as barreiras para quebrar as cadeias de transmissão</a:t>
            </a:r>
            <a:endParaRPr sz="3800"/>
          </a:p>
          <a:p>
            <a:pPr indent="-533400" lvl="0" marL="571500" rtl="0" algn="l">
              <a:lnSpc>
                <a:spcPct val="90000"/>
              </a:lnSpc>
              <a:spcBef>
                <a:spcPts val="2667"/>
              </a:spcBef>
              <a:spcAft>
                <a:spcPts val="0"/>
              </a:spcAft>
              <a:buClr>
                <a:srgbClr val="292929"/>
              </a:buClr>
              <a:buSzPts val="3400"/>
              <a:buChar char="•"/>
            </a:pPr>
            <a:r>
              <a:rPr lang="pt-BR" sz="3800"/>
              <a:t>Utilizar alguns dos indicadores numérico-técnicos com maior confiança e compreensão</a:t>
            </a:r>
            <a:endParaRPr sz="3800"/>
          </a:p>
          <a:p>
            <a:pPr indent="-533400" lvl="0" marL="571500" rtl="0" algn="l">
              <a:lnSpc>
                <a:spcPct val="90000"/>
              </a:lnSpc>
              <a:spcBef>
                <a:spcPts val="2667"/>
              </a:spcBef>
              <a:spcAft>
                <a:spcPts val="0"/>
              </a:spcAft>
              <a:buClr>
                <a:srgbClr val="292929"/>
              </a:buClr>
              <a:buSzPts val="3400"/>
              <a:buChar char="•"/>
            </a:pPr>
            <a:r>
              <a:rPr lang="pt-BR" sz="3800"/>
              <a:t>Relacionar os aspetos técnicos e quantitativos do Manual Esfera com os aspetos fundamentais baseados nos direitos</a:t>
            </a:r>
            <a:endParaRPr sz="38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9" name="Shape 759"/>
        <p:cNvGrpSpPr/>
        <p:nvPr/>
      </p:nvGrpSpPr>
      <p:grpSpPr>
        <a:xfrm>
          <a:off x="0" y="0"/>
          <a:ext cx="0" cy="0"/>
          <a:chOff x="0" y="0"/>
          <a:chExt cx="0" cy="0"/>
        </a:xfrm>
      </p:grpSpPr>
      <p:sp>
        <p:nvSpPr>
          <p:cNvPr id="760" name="Google Shape;760;p19"/>
          <p:cNvSpPr txBox="1"/>
          <p:nvPr>
            <p:ph type="title"/>
          </p:nvPr>
        </p:nvSpPr>
        <p:spPr>
          <a:xfrm>
            <a:off x="396875" y="26988"/>
            <a:ext cx="16943388" cy="21590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pt-BR" sz="5500">
                <a:latin typeface="Open Sans"/>
                <a:ea typeface="Open Sans"/>
                <a:cs typeface="Open Sans"/>
                <a:sym typeface="Open Sans"/>
              </a:rPr>
              <a:t>Indicadores-chave da Norma 3.2: </a:t>
            </a:r>
            <a:br>
              <a:rPr lang="pt-BR" sz="5500">
                <a:latin typeface="Open Sans"/>
                <a:ea typeface="Open Sans"/>
                <a:cs typeface="Open Sans"/>
                <a:sym typeface="Open Sans"/>
              </a:rPr>
            </a:br>
            <a:r>
              <a:rPr lang="pt-BR" sz="5300">
                <a:latin typeface="Open Sans"/>
                <a:ea typeface="Open Sans"/>
                <a:cs typeface="Open Sans"/>
                <a:sym typeface="Open Sans"/>
              </a:rPr>
              <a:t>O acesso e a utilização das instalações sanitárias</a:t>
            </a:r>
            <a:endParaRPr sz="5300">
              <a:latin typeface="Open Sans"/>
              <a:ea typeface="Open Sans"/>
              <a:cs typeface="Open Sans"/>
              <a:sym typeface="Open Sans"/>
            </a:endParaRPr>
          </a:p>
        </p:txBody>
      </p:sp>
      <p:sp>
        <p:nvSpPr>
          <p:cNvPr id="761" name="Google Shape;761;p19"/>
          <p:cNvSpPr txBox="1"/>
          <p:nvPr>
            <p:ph idx="1" type="body"/>
          </p:nvPr>
        </p:nvSpPr>
        <p:spPr>
          <a:xfrm>
            <a:off x="1073264" y="2098903"/>
            <a:ext cx="15647100" cy="6286500"/>
          </a:xfrm>
          <a:prstGeom prst="rect">
            <a:avLst/>
          </a:prstGeom>
          <a:noFill/>
          <a:ln>
            <a:noFill/>
          </a:ln>
        </p:spPr>
        <p:txBody>
          <a:bodyPr anchorCtr="0" anchor="t" bIns="50800" lIns="50800" spcFirstLastPara="1" rIns="50800" wrap="square" tIns="50800">
            <a:noAutofit/>
          </a:bodyPr>
          <a:lstStyle/>
          <a:p>
            <a:pPr indent="-296348" lvl="0" marL="296348" rtl="0" algn="l">
              <a:lnSpc>
                <a:spcPct val="100000"/>
              </a:lnSpc>
              <a:spcBef>
                <a:spcPts val="0"/>
              </a:spcBef>
              <a:spcAft>
                <a:spcPts val="0"/>
              </a:spcAft>
              <a:buClr>
                <a:srgbClr val="292929"/>
              </a:buClr>
              <a:buSzPts val="2700"/>
              <a:buFont typeface="Open Sans"/>
              <a:buChar char="•"/>
            </a:pPr>
            <a:r>
              <a:rPr b="1" lang="pt-BR" sz="3600">
                <a:solidFill>
                  <a:srgbClr val="292929"/>
                </a:solidFill>
              </a:rPr>
              <a:t>Proporção de </a:t>
            </a:r>
            <a:r>
              <a:rPr b="1" lang="pt-BR" sz="3600"/>
              <a:t>sanitas</a:t>
            </a:r>
            <a:r>
              <a:rPr b="1" lang="pt-BR" sz="3600">
                <a:solidFill>
                  <a:srgbClr val="292929"/>
                </a:solidFill>
              </a:rPr>
              <a:t> partilhad</a:t>
            </a:r>
            <a:r>
              <a:rPr b="1" lang="pt-BR" sz="3600"/>
              <a:t>a</a:t>
            </a:r>
            <a:r>
              <a:rPr b="1" lang="pt-BR" sz="3600">
                <a:solidFill>
                  <a:srgbClr val="292929"/>
                </a:solidFill>
              </a:rPr>
              <a:t>s</a:t>
            </a:r>
            <a:endParaRPr/>
          </a:p>
          <a:p>
            <a:pPr indent="0" lvl="0" marL="295275" rtl="0" algn="l">
              <a:lnSpc>
                <a:spcPct val="100000"/>
              </a:lnSpc>
              <a:spcBef>
                <a:spcPts val="600"/>
              </a:spcBef>
              <a:spcAft>
                <a:spcPts val="0"/>
              </a:spcAft>
              <a:buSzPts val="1350"/>
              <a:buNone/>
            </a:pPr>
            <a:r>
              <a:rPr lang="pt-BR" sz="3600">
                <a:solidFill>
                  <a:srgbClr val="292929"/>
                </a:solidFill>
              </a:rPr>
              <a:t>Mínim</a:t>
            </a:r>
            <a:r>
              <a:rPr lang="pt-BR" sz="3600"/>
              <a:t>o</a:t>
            </a:r>
            <a:r>
              <a:rPr lang="pt-BR" sz="3600">
                <a:solidFill>
                  <a:srgbClr val="292929"/>
                </a:solidFill>
              </a:rPr>
              <a:t> de 1 por 20 pessoas</a:t>
            </a:r>
            <a:endParaRPr sz="3600">
              <a:solidFill>
                <a:srgbClr val="292929"/>
              </a:solidFill>
            </a:endParaRPr>
          </a:p>
          <a:p>
            <a:pPr indent="-296348" lvl="0" marL="296348" rtl="0" algn="l">
              <a:lnSpc>
                <a:spcPct val="100000"/>
              </a:lnSpc>
              <a:spcBef>
                <a:spcPts val="600"/>
              </a:spcBef>
              <a:spcAft>
                <a:spcPts val="0"/>
              </a:spcAft>
              <a:buClr>
                <a:srgbClr val="292929"/>
              </a:buClr>
              <a:buSzPts val="2700"/>
              <a:buFont typeface="Open Sans"/>
              <a:buChar char="•"/>
            </a:pPr>
            <a:r>
              <a:rPr b="1" lang="pt-BR" sz="3600">
                <a:solidFill>
                  <a:srgbClr val="292929"/>
                </a:solidFill>
              </a:rPr>
              <a:t>Distância entre a habitação e </a:t>
            </a:r>
            <a:r>
              <a:rPr b="1" lang="pt-BR" sz="3600"/>
              <a:t>as</a:t>
            </a:r>
            <a:r>
              <a:rPr b="1" lang="pt-BR" sz="3600">
                <a:solidFill>
                  <a:srgbClr val="292929"/>
                </a:solidFill>
              </a:rPr>
              <a:t> </a:t>
            </a:r>
            <a:r>
              <a:rPr b="1" lang="pt-BR" sz="3600"/>
              <a:t>instalações sanitárias</a:t>
            </a:r>
            <a:r>
              <a:rPr b="1" lang="pt-BR" sz="3600">
                <a:solidFill>
                  <a:srgbClr val="292929"/>
                </a:solidFill>
              </a:rPr>
              <a:t> partilhad</a:t>
            </a:r>
            <a:r>
              <a:rPr b="1" lang="pt-BR" sz="3600"/>
              <a:t>as</a:t>
            </a:r>
            <a:endParaRPr b="1" sz="3600">
              <a:solidFill>
                <a:srgbClr val="292929"/>
              </a:solidFill>
            </a:endParaRPr>
          </a:p>
          <a:p>
            <a:pPr indent="0" lvl="0" marL="295275" rtl="0" algn="l">
              <a:lnSpc>
                <a:spcPct val="100000"/>
              </a:lnSpc>
              <a:spcBef>
                <a:spcPts val="600"/>
              </a:spcBef>
              <a:spcAft>
                <a:spcPts val="0"/>
              </a:spcAft>
              <a:buSzPts val="1350"/>
              <a:buNone/>
            </a:pPr>
            <a:r>
              <a:rPr lang="pt-BR" sz="3600">
                <a:solidFill>
                  <a:srgbClr val="292929"/>
                </a:solidFill>
              </a:rPr>
              <a:t>Máxim</a:t>
            </a:r>
            <a:r>
              <a:rPr lang="pt-BR" sz="3600"/>
              <a:t>o</a:t>
            </a:r>
            <a:r>
              <a:rPr lang="pt-BR" sz="3600">
                <a:solidFill>
                  <a:srgbClr val="292929"/>
                </a:solidFill>
              </a:rPr>
              <a:t> de 50 metros</a:t>
            </a:r>
            <a:endParaRPr sz="3600">
              <a:solidFill>
                <a:srgbClr val="292929"/>
              </a:solidFill>
            </a:endParaRPr>
          </a:p>
          <a:p>
            <a:pPr indent="-296348" lvl="0" marL="296348" rtl="0" algn="l">
              <a:lnSpc>
                <a:spcPct val="100000"/>
              </a:lnSpc>
              <a:spcBef>
                <a:spcPts val="600"/>
              </a:spcBef>
              <a:spcAft>
                <a:spcPts val="0"/>
              </a:spcAft>
              <a:buClr>
                <a:srgbClr val="292929"/>
              </a:buClr>
              <a:buSzPts val="2700"/>
              <a:buFont typeface="Open Sans"/>
              <a:buChar char="•"/>
            </a:pPr>
            <a:r>
              <a:rPr b="1" lang="pt-BR" sz="3600">
                <a:solidFill>
                  <a:srgbClr val="292929"/>
                </a:solidFill>
              </a:rPr>
              <a:t>% de </a:t>
            </a:r>
            <a:r>
              <a:rPr b="1" lang="pt-BR" sz="3600"/>
              <a:t>instalações sanitárias</a:t>
            </a:r>
            <a:r>
              <a:rPr b="1" lang="pt-BR" sz="3600">
                <a:solidFill>
                  <a:srgbClr val="292929"/>
                </a:solidFill>
              </a:rPr>
              <a:t> que possuem fechaduras internas e iluminação adequada</a:t>
            </a:r>
            <a:endParaRPr b="1" sz="3600">
              <a:solidFill>
                <a:srgbClr val="292929"/>
              </a:solidFill>
            </a:endParaRPr>
          </a:p>
          <a:p>
            <a:pPr indent="-296348" lvl="0" marL="296348" rtl="0" algn="l">
              <a:lnSpc>
                <a:spcPct val="100000"/>
              </a:lnSpc>
              <a:spcBef>
                <a:spcPts val="600"/>
              </a:spcBef>
              <a:spcAft>
                <a:spcPts val="0"/>
              </a:spcAft>
              <a:buClr>
                <a:srgbClr val="292929"/>
              </a:buClr>
              <a:buSzPts val="2700"/>
              <a:buFont typeface="Open Sans"/>
              <a:buChar char="•"/>
            </a:pPr>
            <a:r>
              <a:rPr b="1" lang="pt-BR" sz="3600">
                <a:solidFill>
                  <a:srgbClr val="292929"/>
                </a:solidFill>
              </a:rPr>
              <a:t>% de </a:t>
            </a:r>
            <a:r>
              <a:rPr b="1" lang="pt-BR" sz="3600"/>
              <a:t>instalações sanitárias</a:t>
            </a:r>
            <a:r>
              <a:rPr b="1" lang="pt-BR" sz="3600">
                <a:solidFill>
                  <a:srgbClr val="292929"/>
                </a:solidFill>
              </a:rPr>
              <a:t> considerad</a:t>
            </a:r>
            <a:r>
              <a:rPr b="1" lang="pt-BR" sz="3600"/>
              <a:t>a</a:t>
            </a:r>
            <a:r>
              <a:rPr b="1" lang="pt-BR" sz="3600">
                <a:solidFill>
                  <a:srgbClr val="292929"/>
                </a:solidFill>
              </a:rPr>
              <a:t>s segur</a:t>
            </a:r>
            <a:r>
              <a:rPr b="1" lang="pt-BR" sz="3600"/>
              <a:t>a</a:t>
            </a:r>
            <a:r>
              <a:rPr b="1" lang="pt-BR" sz="3600">
                <a:solidFill>
                  <a:srgbClr val="292929"/>
                </a:solidFill>
              </a:rPr>
              <a:t>s por mulheres e meninas</a:t>
            </a:r>
            <a:endParaRPr b="1" sz="3600">
              <a:solidFill>
                <a:srgbClr val="292929"/>
              </a:solidFill>
            </a:endParaRPr>
          </a:p>
          <a:p>
            <a:pPr indent="-296348" lvl="0" marL="296348" rtl="0" algn="l">
              <a:lnSpc>
                <a:spcPct val="100000"/>
              </a:lnSpc>
              <a:spcBef>
                <a:spcPts val="600"/>
              </a:spcBef>
              <a:spcAft>
                <a:spcPts val="0"/>
              </a:spcAft>
              <a:buClr>
                <a:srgbClr val="292929"/>
              </a:buClr>
              <a:buSzPts val="2700"/>
              <a:buFont typeface="Open Sans"/>
              <a:buChar char="•"/>
            </a:pPr>
            <a:r>
              <a:rPr b="1" lang="pt-BR" sz="3600">
                <a:solidFill>
                  <a:srgbClr val="292929"/>
                </a:solidFill>
              </a:rPr>
              <a:t>% de mulheres e meninas satisfeitas com as opções de higiene menstrual n</a:t>
            </a:r>
            <a:r>
              <a:rPr b="1" lang="pt-BR" sz="3600"/>
              <a:t>a</a:t>
            </a:r>
            <a:r>
              <a:rPr b="1" lang="pt-BR" sz="3600">
                <a:solidFill>
                  <a:srgbClr val="292929"/>
                </a:solidFill>
              </a:rPr>
              <a:t>s </a:t>
            </a:r>
            <a:r>
              <a:rPr b="1" lang="pt-BR" sz="3600"/>
              <a:t>instalações sanitárias</a:t>
            </a:r>
            <a:r>
              <a:rPr b="1" lang="pt-BR" sz="3600">
                <a:solidFill>
                  <a:srgbClr val="292929"/>
                </a:solidFill>
              </a:rPr>
              <a:t> que normalmente </a:t>
            </a:r>
            <a:r>
              <a:rPr b="1" lang="pt-BR" sz="3600"/>
              <a:t>utilizam</a:t>
            </a:r>
            <a:endParaRPr/>
          </a:p>
          <a:p>
            <a:pPr indent="0" lvl="0" marL="0" rtl="0" algn="l">
              <a:lnSpc>
                <a:spcPct val="100000"/>
              </a:lnSpc>
              <a:spcBef>
                <a:spcPts val="600"/>
              </a:spcBef>
              <a:spcAft>
                <a:spcPts val="0"/>
              </a:spcAft>
              <a:buClr>
                <a:srgbClr val="292929"/>
              </a:buClr>
              <a:buSzPts val="1800"/>
              <a:buFont typeface="Open Sans"/>
              <a:buNone/>
            </a:pPr>
            <a:r>
              <a:rPr lang="pt-BR" sz="2400">
                <a:solidFill>
                  <a:srgbClr val="292929"/>
                </a:solidFill>
              </a:rPr>
              <a:t>                                                                                                                                                                                                                     </a:t>
            </a:r>
            <a:endParaRPr/>
          </a:p>
        </p:txBody>
      </p:sp>
      <p:sp>
        <p:nvSpPr>
          <p:cNvPr id="762" name="Google Shape;762;p19"/>
          <p:cNvSpPr txBox="1"/>
          <p:nvPr/>
        </p:nvSpPr>
        <p:spPr>
          <a:xfrm>
            <a:off x="4076700" y="8530080"/>
            <a:ext cx="575400" cy="3798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2000"/>
              <a:buFont typeface="Arial"/>
              <a:buNone/>
            </a:pPr>
            <a:fld id="{00000000-1234-1234-1234-123412341234}" type="slidenum">
              <a:rPr b="1" i="0" lang="pt-BR" sz="1800" u="none" cap="none" strike="noStrike">
                <a:solidFill>
                  <a:srgbClr val="00B297"/>
                </a:solidFill>
                <a:latin typeface="Open Sans"/>
                <a:ea typeface="Open Sans"/>
                <a:cs typeface="Open Sans"/>
                <a:sym typeface="Open Sans"/>
              </a:rPr>
              <a:t>‹#›</a:t>
            </a:fld>
            <a:endParaRPr b="1" i="0" sz="1800" u="none" cap="none" strike="noStrike">
              <a:solidFill>
                <a:srgbClr val="00B297"/>
              </a:solidFill>
              <a:latin typeface="Open Sans"/>
              <a:ea typeface="Open Sans"/>
              <a:cs typeface="Open Sans"/>
              <a:sym typeface="Open Sans"/>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6" name="Shape 766"/>
        <p:cNvGrpSpPr/>
        <p:nvPr/>
      </p:nvGrpSpPr>
      <p:grpSpPr>
        <a:xfrm>
          <a:off x="0" y="0"/>
          <a:ext cx="0" cy="0"/>
          <a:chOff x="0" y="0"/>
          <a:chExt cx="0" cy="0"/>
        </a:xfrm>
      </p:grpSpPr>
      <p:sp>
        <p:nvSpPr>
          <p:cNvPr id="767" name="Google Shape;767;p65"/>
          <p:cNvSpPr txBox="1"/>
          <p:nvPr>
            <p:ph type="title"/>
          </p:nvPr>
        </p:nvSpPr>
        <p:spPr>
          <a:xfrm>
            <a:off x="392704" y="70423"/>
            <a:ext cx="15707266" cy="11303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Clr>
                <a:srgbClr val="000000"/>
              </a:buClr>
              <a:buSzPts val="6000"/>
              <a:buFont typeface="Open Sans"/>
              <a:buNone/>
            </a:pPr>
            <a:r>
              <a:rPr lang="pt-BR" sz="6000"/>
              <a:t>Façamos uma rápida missão de avaliação</a:t>
            </a:r>
            <a:endParaRPr sz="6000"/>
          </a:p>
        </p:txBody>
      </p:sp>
      <p:sp>
        <p:nvSpPr>
          <p:cNvPr id="768" name="Google Shape;768;p65"/>
          <p:cNvSpPr txBox="1"/>
          <p:nvPr>
            <p:ph idx="1" type="body"/>
          </p:nvPr>
        </p:nvSpPr>
        <p:spPr>
          <a:xfrm>
            <a:off x="694531" y="2021989"/>
            <a:ext cx="15798900" cy="63795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Clr>
                <a:srgbClr val="292929"/>
              </a:buClr>
              <a:buSzPts val="4000"/>
              <a:buFont typeface="Open Sans"/>
              <a:buNone/>
            </a:pPr>
            <a:r>
              <a:rPr lang="pt-BR"/>
              <a:t>Vamos viajar até ao Uganda para avaliar o programa WASH levado a cabo pela Oxfam. Assista ao vídeo a seguir e responda às seguintes questões de avaliação.</a:t>
            </a:r>
            <a:br>
              <a:rPr lang="pt-BR"/>
            </a:br>
            <a:br>
              <a:rPr lang="pt-BR"/>
            </a:br>
            <a:r>
              <a:rPr lang="pt-BR"/>
              <a:t>A partir das informações fornecidas pelo engenheiro:</a:t>
            </a:r>
            <a:endParaRPr/>
          </a:p>
          <a:p>
            <a:pPr indent="-742950" lvl="0" marL="742950" rtl="0" algn="l">
              <a:lnSpc>
                <a:spcPct val="100000"/>
              </a:lnSpc>
              <a:spcBef>
                <a:spcPts val="2667"/>
              </a:spcBef>
              <a:spcAft>
                <a:spcPts val="0"/>
              </a:spcAft>
              <a:buClr>
                <a:srgbClr val="292929"/>
              </a:buClr>
              <a:buSzPts val="4000"/>
              <a:buFont typeface="Helvetica Neue"/>
              <a:buAutoNum type="arabicPeriod"/>
            </a:pPr>
            <a:r>
              <a:rPr lang="pt-BR"/>
              <a:t>A </a:t>
            </a:r>
            <a:r>
              <a:rPr b="1" lang="pt-BR"/>
              <a:t>quantidade </a:t>
            </a:r>
            <a:r>
              <a:rPr lang="pt-BR"/>
              <a:t>de água é suficiente?</a:t>
            </a:r>
            <a:endParaRPr/>
          </a:p>
          <a:p>
            <a:pPr indent="-742950" lvl="0" marL="742950" rtl="0" algn="l">
              <a:lnSpc>
                <a:spcPct val="100000"/>
              </a:lnSpc>
              <a:spcBef>
                <a:spcPts val="2667"/>
              </a:spcBef>
              <a:spcAft>
                <a:spcPts val="0"/>
              </a:spcAft>
              <a:buClr>
                <a:srgbClr val="292929"/>
              </a:buClr>
              <a:buSzPts val="4000"/>
              <a:buFont typeface="Helvetica Neue"/>
              <a:buAutoNum type="arabicPeriod"/>
            </a:pPr>
            <a:r>
              <a:rPr lang="pt-BR"/>
              <a:t>A </a:t>
            </a:r>
            <a:r>
              <a:rPr b="1" lang="pt-BR"/>
              <a:t>qualidade </a:t>
            </a:r>
            <a:r>
              <a:rPr lang="pt-BR"/>
              <a:t>da água é suficiente?</a:t>
            </a:r>
            <a:endParaRPr/>
          </a:p>
          <a:p>
            <a:pPr indent="-742950" lvl="0" marL="742950" rtl="0" algn="l">
              <a:lnSpc>
                <a:spcPct val="100000"/>
              </a:lnSpc>
              <a:spcBef>
                <a:spcPts val="2667"/>
              </a:spcBef>
              <a:spcAft>
                <a:spcPts val="0"/>
              </a:spcAft>
              <a:buClr>
                <a:srgbClr val="292929"/>
              </a:buClr>
              <a:buSzPts val="4000"/>
              <a:buFont typeface="Helvetica Neue"/>
              <a:buAutoNum type="arabicPeriod"/>
            </a:pPr>
            <a:r>
              <a:rPr lang="pt-BR"/>
              <a:t>Com quem mais gostaria de falar e o que lhe perguntaria?</a:t>
            </a:r>
            <a:endParaRPr/>
          </a:p>
          <a:p>
            <a:pPr indent="0" lvl="0" marL="0" rtl="0" algn="l">
              <a:lnSpc>
                <a:spcPct val="100000"/>
              </a:lnSpc>
              <a:spcBef>
                <a:spcPts val="2667"/>
              </a:spcBef>
              <a:spcAft>
                <a:spcPts val="0"/>
              </a:spcAft>
              <a:buClr>
                <a:srgbClr val="292929"/>
              </a:buClr>
              <a:buSzPts val="4000"/>
              <a:buFont typeface="Open Sans"/>
              <a:buNone/>
            </a:pPr>
            <a:r>
              <a:rPr lang="pt-BR"/>
              <a:t>  </a:t>
            </a:r>
            <a:endParaRPr/>
          </a:p>
        </p:txBody>
      </p:sp>
      <p:sp>
        <p:nvSpPr>
          <p:cNvPr id="769" name="Google Shape;769;p65"/>
          <p:cNvSpPr txBox="1"/>
          <p:nvPr/>
        </p:nvSpPr>
        <p:spPr>
          <a:xfrm>
            <a:off x="4076700" y="8531882"/>
            <a:ext cx="368400" cy="3798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1800"/>
              <a:buFont typeface="Arial"/>
              <a:buNone/>
            </a:pPr>
            <a:fld id="{00000000-1234-1234-1234-123412341234}" type="slidenum">
              <a:rPr b="1" i="0" lang="pt-BR" sz="1800" u="none" cap="none" strike="noStrike">
                <a:solidFill>
                  <a:srgbClr val="00B297"/>
                </a:solidFill>
                <a:latin typeface="Open Sans"/>
                <a:ea typeface="Open Sans"/>
                <a:cs typeface="Open Sans"/>
                <a:sym typeface="Open Sans"/>
              </a:rPr>
              <a:t>‹#›</a:t>
            </a:fld>
            <a:endParaRPr b="1" i="0" sz="1800" u="none" cap="none" strike="noStrike">
              <a:solidFill>
                <a:srgbClr val="00B297"/>
              </a:solidFill>
              <a:latin typeface="Open Sans"/>
              <a:ea typeface="Open Sans"/>
              <a:cs typeface="Open Sans"/>
              <a:sym typeface="Open Sans"/>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showMasterSp="0">
  <p:cSld>
    <p:spTree>
      <p:nvGrpSpPr>
        <p:cNvPr id="773" name="Shape 773"/>
        <p:cNvGrpSpPr/>
        <p:nvPr/>
      </p:nvGrpSpPr>
      <p:grpSpPr>
        <a:xfrm>
          <a:off x="0" y="0"/>
          <a:ext cx="0" cy="0"/>
          <a:chOff x="0" y="0"/>
          <a:chExt cx="0" cy="0"/>
        </a:xfrm>
      </p:grpSpPr>
      <p:sp>
        <p:nvSpPr>
          <p:cNvPr id="774" name="Google Shape;774;p66"/>
          <p:cNvSpPr txBox="1"/>
          <p:nvPr>
            <p:ph type="title"/>
          </p:nvPr>
        </p:nvSpPr>
        <p:spPr>
          <a:xfrm>
            <a:off x="319472" y="173809"/>
            <a:ext cx="16760214" cy="1190673"/>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Clr>
                <a:srgbClr val="000000"/>
              </a:buClr>
              <a:buSzPts val="6400"/>
              <a:buFont typeface="Open Sans"/>
              <a:buNone/>
            </a:pPr>
            <a:r>
              <a:rPr b="0" lang="pt-BR" sz="6400" cap="none">
                <a:latin typeface="Open Sans"/>
                <a:ea typeface="Open Sans"/>
                <a:cs typeface="Open Sans"/>
                <a:sym typeface="Open Sans"/>
              </a:rPr>
              <a:t>Let’s design an evaluation/ </a:t>
            </a:r>
            <a:r>
              <a:rPr lang="pt-BR" sz="6400" cap="none">
                <a:latin typeface="Open Sans"/>
                <a:ea typeface="Open Sans"/>
                <a:cs typeface="Open Sans"/>
                <a:sym typeface="Open Sans"/>
              </a:rPr>
              <a:t>Vamos conceber uma avaliação</a:t>
            </a:r>
            <a:endParaRPr sz="6400" cap="none">
              <a:latin typeface="Open Sans"/>
              <a:ea typeface="Open Sans"/>
              <a:cs typeface="Open Sans"/>
              <a:sym typeface="Open Sans"/>
            </a:endParaRPr>
          </a:p>
        </p:txBody>
      </p:sp>
      <p:sp>
        <p:nvSpPr>
          <p:cNvPr id="775" name="Google Shape;775;p66"/>
          <p:cNvSpPr txBox="1"/>
          <p:nvPr/>
        </p:nvSpPr>
        <p:spPr>
          <a:xfrm>
            <a:off x="2451179" y="3692238"/>
            <a:ext cx="12496799" cy="222625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42A3FD"/>
              </a:buClr>
              <a:buSzPts val="13800"/>
              <a:buFont typeface="Arial"/>
              <a:buNone/>
            </a:pPr>
            <a:r>
              <a:rPr b="1" i="0" lang="pt-BR" sz="13800" u="none" cap="none" strike="noStrike">
                <a:solidFill>
                  <a:srgbClr val="42A3FD"/>
                </a:solidFill>
                <a:latin typeface="Open Sans"/>
                <a:ea typeface="Open Sans"/>
                <a:cs typeface="Open Sans"/>
                <a:sym typeface="Open Sans"/>
              </a:rPr>
              <a:t>VÍDEO</a:t>
            </a:r>
            <a:r>
              <a:rPr b="0" i="0" lang="pt-BR" sz="1800" u="none" cap="none" strike="noStrike">
                <a:solidFill>
                  <a:srgbClr val="A5A5A5"/>
                </a:solidFill>
                <a:latin typeface="Open Sans"/>
                <a:ea typeface="Open Sans"/>
                <a:cs typeface="Open Sans"/>
                <a:sym typeface="Open Sans"/>
              </a:rPr>
              <a:t> </a:t>
            </a:r>
            <a:endParaRPr b="0" i="0" sz="1800" u="none" cap="none" strike="noStrike">
              <a:solidFill>
                <a:srgbClr val="A5A5A5"/>
              </a:solidFill>
              <a:latin typeface="Open Sans"/>
              <a:ea typeface="Open Sans"/>
              <a:cs typeface="Open Sans"/>
              <a:sym typeface="Open Sans"/>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9" name="Shape 779"/>
        <p:cNvGrpSpPr/>
        <p:nvPr/>
      </p:nvGrpSpPr>
      <p:grpSpPr>
        <a:xfrm>
          <a:off x="0" y="0"/>
          <a:ext cx="0" cy="0"/>
          <a:chOff x="0" y="0"/>
          <a:chExt cx="0" cy="0"/>
        </a:xfrm>
      </p:grpSpPr>
      <p:sp>
        <p:nvSpPr>
          <p:cNvPr id="780" name="Google Shape;780;p67"/>
          <p:cNvSpPr txBox="1"/>
          <p:nvPr>
            <p:ph type="title"/>
          </p:nvPr>
        </p:nvSpPr>
        <p:spPr>
          <a:xfrm>
            <a:off x="392703" y="70422"/>
            <a:ext cx="10024925" cy="1831485"/>
          </a:xfrm>
          <a:prstGeom prst="rect">
            <a:avLst/>
          </a:prstGeom>
          <a:noFill/>
          <a:ln>
            <a:noFill/>
          </a:ln>
        </p:spPr>
        <p:txBody>
          <a:bodyPr anchorCtr="0" anchor="t" bIns="50800" lIns="50800" spcFirstLastPara="1" rIns="50800" wrap="square" tIns="50800">
            <a:normAutofit/>
          </a:bodyPr>
          <a:lstStyle/>
          <a:p>
            <a:pPr indent="0" lvl="0" marL="0" rtl="0" algn="l">
              <a:lnSpc>
                <a:spcPct val="100000"/>
              </a:lnSpc>
              <a:spcBef>
                <a:spcPts val="0"/>
              </a:spcBef>
              <a:spcAft>
                <a:spcPts val="0"/>
              </a:spcAft>
              <a:buClr>
                <a:srgbClr val="000000"/>
              </a:buClr>
              <a:buSzPts val="6400"/>
              <a:buFont typeface="Open Sans"/>
              <a:buNone/>
            </a:pPr>
            <a:r>
              <a:rPr lang="pt-BR"/>
              <a:t>Missão de avaliação</a:t>
            </a:r>
            <a:endParaRPr/>
          </a:p>
        </p:txBody>
      </p:sp>
      <p:sp>
        <p:nvSpPr>
          <p:cNvPr id="781" name="Google Shape;781;p67"/>
          <p:cNvSpPr txBox="1"/>
          <p:nvPr>
            <p:ph idx="1" type="body"/>
          </p:nvPr>
        </p:nvSpPr>
        <p:spPr>
          <a:xfrm>
            <a:off x="798441" y="1627135"/>
            <a:ext cx="7154068" cy="5438684"/>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Clr>
                <a:srgbClr val="292929"/>
              </a:buClr>
              <a:buSzPts val="4000"/>
              <a:buFont typeface="Open Sans"/>
              <a:buNone/>
            </a:pPr>
            <a:r>
              <a:rPr lang="pt-BR"/>
              <a:t>A partir das informações fornecidas pelo engenheiro:</a:t>
            </a:r>
            <a:endParaRPr/>
          </a:p>
          <a:p>
            <a:pPr indent="-742950" lvl="0" marL="742950" rtl="0" algn="l">
              <a:lnSpc>
                <a:spcPct val="100000"/>
              </a:lnSpc>
              <a:spcBef>
                <a:spcPts val="2667"/>
              </a:spcBef>
              <a:spcAft>
                <a:spcPts val="0"/>
              </a:spcAft>
              <a:buClr>
                <a:srgbClr val="292929"/>
              </a:buClr>
              <a:buSzPts val="4000"/>
              <a:buFont typeface="Helvetica Neue"/>
              <a:buAutoNum type="arabicPeriod"/>
            </a:pPr>
            <a:r>
              <a:rPr lang="pt-BR"/>
              <a:t>A quantidade de água é suficiente?</a:t>
            </a:r>
            <a:endParaRPr/>
          </a:p>
          <a:p>
            <a:pPr indent="-742950" lvl="0" marL="742950" rtl="0" algn="l">
              <a:lnSpc>
                <a:spcPct val="100000"/>
              </a:lnSpc>
              <a:spcBef>
                <a:spcPts val="2667"/>
              </a:spcBef>
              <a:spcAft>
                <a:spcPts val="0"/>
              </a:spcAft>
              <a:buClr>
                <a:srgbClr val="292929"/>
              </a:buClr>
              <a:buSzPts val="4000"/>
              <a:buFont typeface="Helvetica Neue"/>
              <a:buAutoNum type="arabicPeriod"/>
            </a:pPr>
            <a:r>
              <a:rPr lang="pt-BR"/>
              <a:t>A qualidade da água é suficiente?</a:t>
            </a:r>
            <a:endParaRPr/>
          </a:p>
          <a:p>
            <a:pPr indent="-742950" lvl="0" marL="742950" rtl="0" algn="l">
              <a:lnSpc>
                <a:spcPct val="100000"/>
              </a:lnSpc>
              <a:spcBef>
                <a:spcPts val="2667"/>
              </a:spcBef>
              <a:spcAft>
                <a:spcPts val="0"/>
              </a:spcAft>
              <a:buClr>
                <a:srgbClr val="292929"/>
              </a:buClr>
              <a:buSzPts val="4000"/>
              <a:buFont typeface="Helvetica Neue"/>
              <a:buAutoNum type="arabicPeriod"/>
            </a:pPr>
            <a:r>
              <a:rPr lang="pt-BR"/>
              <a:t>Com quem mais gostaria de falar e o que lhe perguntaria?</a:t>
            </a:r>
            <a:endParaRPr/>
          </a:p>
          <a:p>
            <a:pPr indent="0" lvl="0" marL="0" rtl="0" algn="l">
              <a:lnSpc>
                <a:spcPct val="100000"/>
              </a:lnSpc>
              <a:spcBef>
                <a:spcPts val="2667"/>
              </a:spcBef>
              <a:spcAft>
                <a:spcPts val="0"/>
              </a:spcAft>
              <a:buClr>
                <a:srgbClr val="292929"/>
              </a:buClr>
              <a:buSzPts val="4000"/>
              <a:buFont typeface="Open Sans"/>
              <a:buNone/>
            </a:pPr>
            <a:r>
              <a:rPr lang="pt-BR"/>
              <a:t>  </a:t>
            </a:r>
            <a:endParaRPr/>
          </a:p>
        </p:txBody>
      </p:sp>
      <p:grpSp>
        <p:nvGrpSpPr>
          <p:cNvPr id="782" name="Google Shape;782;p67"/>
          <p:cNvGrpSpPr/>
          <p:nvPr/>
        </p:nvGrpSpPr>
        <p:grpSpPr>
          <a:xfrm>
            <a:off x="9078686" y="1292307"/>
            <a:ext cx="7805100" cy="7517260"/>
            <a:chOff x="9370137" y="-451441"/>
            <a:chExt cx="7805100" cy="7517260"/>
          </a:xfrm>
        </p:grpSpPr>
        <p:sp>
          <p:nvSpPr>
            <p:cNvPr id="783" name="Google Shape;783;p67"/>
            <p:cNvSpPr txBox="1"/>
            <p:nvPr/>
          </p:nvSpPr>
          <p:spPr>
            <a:xfrm>
              <a:off x="9370137" y="-451441"/>
              <a:ext cx="7805100" cy="1722900"/>
            </a:xfrm>
            <a:prstGeom prst="rect">
              <a:avLst/>
            </a:prstGeom>
            <a:noFill/>
            <a:ln>
              <a:noFill/>
            </a:ln>
          </p:spPr>
          <p:txBody>
            <a:bodyPr anchorCtr="0" anchor="t" bIns="50800" lIns="50800" spcFirstLastPara="1" rIns="50800" wrap="square" tIns="50800">
              <a:normAutofit fontScale="92500"/>
            </a:bodyPr>
            <a:lstStyle/>
            <a:p>
              <a:pPr indent="0" lvl="0" marL="0" marR="0" rtl="0" algn="l">
                <a:lnSpc>
                  <a:spcPct val="100000"/>
                </a:lnSpc>
                <a:spcBef>
                  <a:spcPts val="0"/>
                </a:spcBef>
                <a:spcAft>
                  <a:spcPts val="0"/>
                </a:spcAft>
                <a:buClr>
                  <a:srgbClr val="000000"/>
                </a:buClr>
                <a:buSzPct val="100000"/>
                <a:buFont typeface="Arial"/>
                <a:buNone/>
              </a:pPr>
              <a:r>
                <a:rPr b="1" i="0" lang="pt-BR" sz="6600" u="none" cap="none" strike="noStrike">
                  <a:solidFill>
                    <a:srgbClr val="000000"/>
                  </a:solidFill>
                  <a:latin typeface="Open Sans"/>
                  <a:ea typeface="Open Sans"/>
                  <a:cs typeface="Open Sans"/>
                  <a:sym typeface="Open Sans"/>
                </a:rPr>
                <a:t>Números declarados</a:t>
              </a:r>
              <a:endParaRPr b="1" i="0" sz="6400" u="none" cap="none" strike="noStrike">
                <a:solidFill>
                  <a:srgbClr val="000000"/>
                </a:solidFill>
                <a:latin typeface="Open Sans"/>
                <a:ea typeface="Open Sans"/>
                <a:cs typeface="Open Sans"/>
                <a:sym typeface="Open Sans"/>
              </a:endParaRPr>
            </a:p>
          </p:txBody>
        </p:sp>
        <p:sp>
          <p:nvSpPr>
            <p:cNvPr id="784" name="Google Shape;784;p67"/>
            <p:cNvSpPr txBox="1"/>
            <p:nvPr/>
          </p:nvSpPr>
          <p:spPr>
            <a:xfrm>
              <a:off x="9370137" y="1627135"/>
              <a:ext cx="7463136" cy="5438684"/>
            </a:xfrm>
            <a:prstGeom prst="rect">
              <a:avLst/>
            </a:prstGeom>
            <a:noFill/>
            <a:ln>
              <a:noFill/>
            </a:ln>
          </p:spPr>
          <p:txBody>
            <a:bodyPr anchorCtr="0" anchor="t" bIns="50800" lIns="50800" spcFirstLastPara="1" rIns="50800" wrap="square" tIns="50800">
              <a:noAutofit/>
            </a:bodyPr>
            <a:lstStyle/>
            <a:p>
              <a:pPr indent="-571500" lvl="0" marL="571500" marR="0" rtl="0" algn="l">
                <a:lnSpc>
                  <a:spcPct val="100000"/>
                </a:lnSpc>
                <a:spcBef>
                  <a:spcPts val="0"/>
                </a:spcBef>
                <a:spcAft>
                  <a:spcPts val="0"/>
                </a:spcAft>
                <a:buClr>
                  <a:srgbClr val="292929"/>
                </a:buClr>
                <a:buSzPts val="4000"/>
                <a:buFont typeface="Arial"/>
                <a:buChar char="•"/>
              </a:pPr>
              <a:r>
                <a:rPr b="0" i="0" lang="pt-BR" sz="4000" u="none" cap="none" strike="noStrike">
                  <a:solidFill>
                    <a:srgbClr val="292929"/>
                  </a:solidFill>
                  <a:latin typeface="Open Sans"/>
                  <a:ea typeface="Open Sans"/>
                  <a:cs typeface="Open Sans"/>
                  <a:sym typeface="Open Sans"/>
                </a:rPr>
                <a:t>98.000 refugiados</a:t>
              </a:r>
              <a:endParaRPr b="0" i="0" sz="4000" u="none" cap="none" strike="noStrike">
                <a:solidFill>
                  <a:srgbClr val="292929"/>
                </a:solidFill>
                <a:latin typeface="Open Sans"/>
                <a:ea typeface="Open Sans"/>
                <a:cs typeface="Open Sans"/>
                <a:sym typeface="Open Sans"/>
              </a:endParaRPr>
            </a:p>
            <a:p>
              <a:pPr indent="-571500" lvl="0" marL="571500" marR="0" rtl="0" algn="l">
                <a:lnSpc>
                  <a:spcPct val="100000"/>
                </a:lnSpc>
                <a:spcBef>
                  <a:spcPts val="2667"/>
                </a:spcBef>
                <a:spcAft>
                  <a:spcPts val="0"/>
                </a:spcAft>
                <a:buClr>
                  <a:srgbClr val="292929"/>
                </a:buClr>
                <a:buSzPts val="4000"/>
                <a:buFont typeface="Arial"/>
                <a:buChar char="•"/>
              </a:pPr>
              <a:r>
                <a:rPr b="0" i="0" lang="pt-BR" sz="4000" u="none" cap="none" strike="noStrike">
                  <a:solidFill>
                    <a:srgbClr val="292929"/>
                  </a:solidFill>
                  <a:latin typeface="Open Sans"/>
                  <a:ea typeface="Open Sans"/>
                  <a:cs typeface="Open Sans"/>
                  <a:sym typeface="Open Sans"/>
                </a:rPr>
                <a:t>105 contentores de armazenamento com 10m</a:t>
              </a:r>
              <a:r>
                <a:rPr b="0" baseline="30000" i="0" lang="pt-BR" sz="4000" u="none" cap="none" strike="noStrike">
                  <a:solidFill>
                    <a:srgbClr val="292929"/>
                  </a:solidFill>
                  <a:latin typeface="Open Sans"/>
                  <a:ea typeface="Open Sans"/>
                  <a:cs typeface="Open Sans"/>
                  <a:sym typeface="Open Sans"/>
                </a:rPr>
                <a:t>3</a:t>
              </a:r>
              <a:r>
                <a:rPr b="0" i="0" lang="pt-BR" sz="4000" u="none" cap="none" strike="noStrike">
                  <a:solidFill>
                    <a:srgbClr val="292929"/>
                  </a:solidFill>
                  <a:latin typeface="Open Sans"/>
                  <a:ea typeface="Open Sans"/>
                  <a:cs typeface="Open Sans"/>
                  <a:sym typeface="Open Sans"/>
                </a:rPr>
                <a:t> cada um</a:t>
              </a:r>
              <a:endParaRPr b="0" i="0" sz="4000" u="none" cap="none" strike="noStrike">
                <a:solidFill>
                  <a:srgbClr val="292929"/>
                </a:solidFill>
                <a:latin typeface="Open Sans"/>
                <a:ea typeface="Open Sans"/>
                <a:cs typeface="Open Sans"/>
                <a:sym typeface="Open Sans"/>
              </a:endParaRPr>
            </a:p>
            <a:p>
              <a:pPr indent="-571500" lvl="0" marL="571500" marR="0" rtl="0" algn="l">
                <a:lnSpc>
                  <a:spcPct val="100000"/>
                </a:lnSpc>
                <a:spcBef>
                  <a:spcPts val="2667"/>
                </a:spcBef>
                <a:spcAft>
                  <a:spcPts val="0"/>
                </a:spcAft>
                <a:buClr>
                  <a:srgbClr val="292929"/>
                </a:buClr>
                <a:buSzPts val="4000"/>
                <a:buFont typeface="Arial"/>
                <a:buChar char="•"/>
              </a:pPr>
              <a:r>
                <a:rPr b="0" i="0" lang="pt-BR" sz="4000" u="none" cap="none" strike="noStrike">
                  <a:solidFill>
                    <a:srgbClr val="292929"/>
                  </a:solidFill>
                  <a:latin typeface="Open Sans"/>
                  <a:ea typeface="Open Sans"/>
                  <a:cs typeface="Open Sans"/>
                  <a:sym typeface="Open Sans"/>
                </a:rPr>
                <a:t>Camiões cisterna que fornecem 584.000 litros/dia de água tratada</a:t>
              </a:r>
              <a:endParaRPr b="0" i="0" sz="4000" u="none" cap="none" strike="noStrike">
                <a:solidFill>
                  <a:srgbClr val="292929"/>
                </a:solidFill>
                <a:latin typeface="Open Sans"/>
                <a:ea typeface="Open Sans"/>
                <a:cs typeface="Open Sans"/>
                <a:sym typeface="Open Sans"/>
              </a:endParaRPr>
            </a:p>
            <a:p>
              <a:pPr indent="-317500" lvl="0" marL="571500" marR="0" rtl="0" algn="l">
                <a:lnSpc>
                  <a:spcPct val="100000"/>
                </a:lnSpc>
                <a:spcBef>
                  <a:spcPts val="2667"/>
                </a:spcBef>
                <a:spcAft>
                  <a:spcPts val="0"/>
                </a:spcAft>
                <a:buClr>
                  <a:srgbClr val="292929"/>
                </a:buClr>
                <a:buSzPts val="4000"/>
                <a:buFont typeface="Arial"/>
                <a:buNone/>
              </a:pPr>
              <a:r>
                <a:t/>
              </a:r>
              <a:endParaRPr b="0" i="0" sz="4000" u="none" cap="none" strike="noStrike">
                <a:solidFill>
                  <a:srgbClr val="292929"/>
                </a:solidFill>
                <a:latin typeface="Open Sans"/>
                <a:ea typeface="Open Sans"/>
                <a:cs typeface="Open Sans"/>
                <a:sym typeface="Open Sans"/>
              </a:endParaRPr>
            </a:p>
            <a:p>
              <a:pPr indent="0" lvl="0" marL="0" marR="0" rtl="0" algn="l">
                <a:lnSpc>
                  <a:spcPct val="100000"/>
                </a:lnSpc>
                <a:spcBef>
                  <a:spcPts val="2667"/>
                </a:spcBef>
                <a:spcAft>
                  <a:spcPts val="0"/>
                </a:spcAft>
                <a:buClr>
                  <a:srgbClr val="292929"/>
                </a:buClr>
                <a:buSzPts val="4000"/>
                <a:buFont typeface="Arial"/>
                <a:buNone/>
              </a:pPr>
              <a:r>
                <a:rPr b="0" i="0" lang="pt-BR" sz="4000" u="none" cap="none" strike="noStrike">
                  <a:solidFill>
                    <a:srgbClr val="292929"/>
                  </a:solidFill>
                  <a:latin typeface="Open Sans"/>
                  <a:ea typeface="Open Sans"/>
                  <a:cs typeface="Open Sans"/>
                  <a:sym typeface="Open Sans"/>
                </a:rPr>
                <a:t>  </a:t>
              </a:r>
              <a:endParaRPr/>
            </a:p>
          </p:txBody>
        </p:sp>
      </p:grpSp>
      <p:sp>
        <p:nvSpPr>
          <p:cNvPr id="785" name="Google Shape;785;p67"/>
          <p:cNvSpPr txBox="1"/>
          <p:nvPr/>
        </p:nvSpPr>
        <p:spPr>
          <a:xfrm>
            <a:off x="4076700" y="8531882"/>
            <a:ext cx="368400" cy="3798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1800"/>
              <a:buFont typeface="Arial"/>
              <a:buNone/>
            </a:pPr>
            <a:fld id="{00000000-1234-1234-1234-123412341234}" type="slidenum">
              <a:rPr b="1" i="0" lang="pt-BR" sz="1800" u="none" cap="none" strike="noStrike">
                <a:solidFill>
                  <a:srgbClr val="00B297"/>
                </a:solidFill>
                <a:latin typeface="Open Sans"/>
                <a:ea typeface="Open Sans"/>
                <a:cs typeface="Open Sans"/>
                <a:sym typeface="Open Sans"/>
              </a:rPr>
              <a:t>‹#›</a:t>
            </a:fld>
            <a:endParaRPr b="1" i="0" sz="1800" u="none" cap="none" strike="noStrike">
              <a:solidFill>
                <a:srgbClr val="00B297"/>
              </a:solidFill>
              <a:latin typeface="Open Sans"/>
              <a:ea typeface="Open Sans"/>
              <a:cs typeface="Open Sans"/>
              <a:sym typeface="Open San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82"/>
                                        </p:tgtEl>
                                        <p:attrNameLst>
                                          <p:attrName>style.visibility</p:attrName>
                                        </p:attrNameLst>
                                      </p:cBhvr>
                                      <p:to>
                                        <p:strVal val="visible"/>
                                      </p:to>
                                    </p:set>
                                    <p:animEffect filter="fade" transition="in">
                                      <p:cBhvr>
                                        <p:cTn dur="500"/>
                                        <p:tgtEl>
                                          <p:spTgt spid="78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9" name="Shape 789"/>
        <p:cNvGrpSpPr/>
        <p:nvPr/>
      </p:nvGrpSpPr>
      <p:grpSpPr>
        <a:xfrm>
          <a:off x="0" y="0"/>
          <a:ext cx="0" cy="0"/>
          <a:chOff x="0" y="0"/>
          <a:chExt cx="0" cy="0"/>
        </a:xfrm>
      </p:grpSpPr>
      <p:pic>
        <p:nvPicPr>
          <p:cNvPr id="790" name="Google Shape;790;p68"/>
          <p:cNvPicPr preferRelativeResize="0"/>
          <p:nvPr/>
        </p:nvPicPr>
        <p:blipFill rotWithShape="1">
          <a:blip r:embed="rId3">
            <a:alphaModFix/>
          </a:blip>
          <a:srcRect b="0" l="0" r="20855" t="0"/>
          <a:stretch/>
        </p:blipFill>
        <p:spPr>
          <a:xfrm>
            <a:off x="8092179" y="1754954"/>
            <a:ext cx="9248085" cy="6479541"/>
          </a:xfrm>
          <a:prstGeom prst="rect">
            <a:avLst/>
          </a:prstGeom>
          <a:noFill/>
          <a:ln cap="flat" cmpd="sng" w="9525">
            <a:solidFill>
              <a:srgbClr val="000000"/>
            </a:solidFill>
            <a:prstDash val="solid"/>
            <a:round/>
            <a:headEnd len="sm" w="sm" type="none"/>
            <a:tailEnd len="sm" w="sm" type="none"/>
          </a:ln>
        </p:spPr>
      </p:pic>
      <p:sp>
        <p:nvSpPr>
          <p:cNvPr id="791" name="Google Shape;791;p68"/>
          <p:cNvSpPr txBox="1"/>
          <p:nvPr/>
        </p:nvSpPr>
        <p:spPr>
          <a:xfrm>
            <a:off x="392703" y="70422"/>
            <a:ext cx="10024925" cy="1831485"/>
          </a:xfrm>
          <a:prstGeom prst="rect">
            <a:avLst/>
          </a:prstGeom>
          <a:noFill/>
          <a:ln>
            <a:noFill/>
          </a:ln>
        </p:spPr>
        <p:txBody>
          <a:bodyPr anchorCtr="0" anchor="t" bIns="50800" lIns="50800" spcFirstLastPara="1" rIns="50800" wrap="square" tIns="50800">
            <a:normAutofit/>
          </a:bodyPr>
          <a:lstStyle/>
          <a:p>
            <a:pPr indent="0" lvl="0" marL="0" marR="0" rtl="0" algn="l">
              <a:lnSpc>
                <a:spcPct val="100000"/>
              </a:lnSpc>
              <a:spcBef>
                <a:spcPts val="0"/>
              </a:spcBef>
              <a:spcAft>
                <a:spcPts val="0"/>
              </a:spcAft>
              <a:buClr>
                <a:srgbClr val="000000"/>
              </a:buClr>
              <a:buSzPts val="6400"/>
              <a:buFont typeface="Arial"/>
              <a:buNone/>
            </a:pPr>
            <a:r>
              <a:rPr b="1" i="0" lang="pt-BR" sz="6400" u="none" cap="none" strike="noStrike">
                <a:solidFill>
                  <a:srgbClr val="000000"/>
                </a:solidFill>
                <a:latin typeface="Open Sans"/>
                <a:ea typeface="Open Sans"/>
                <a:cs typeface="Open Sans"/>
                <a:sym typeface="Open Sans"/>
              </a:rPr>
              <a:t>Missão de avaliação</a:t>
            </a:r>
            <a:endParaRPr b="1" i="0" sz="6400" u="none" cap="none" strike="noStrike">
              <a:solidFill>
                <a:srgbClr val="000000"/>
              </a:solidFill>
              <a:latin typeface="Open Sans"/>
              <a:ea typeface="Open Sans"/>
              <a:cs typeface="Open Sans"/>
              <a:sym typeface="Open Sans"/>
            </a:endParaRPr>
          </a:p>
        </p:txBody>
      </p:sp>
      <p:sp>
        <p:nvSpPr>
          <p:cNvPr id="792" name="Google Shape;792;p68"/>
          <p:cNvSpPr txBox="1"/>
          <p:nvPr/>
        </p:nvSpPr>
        <p:spPr>
          <a:xfrm>
            <a:off x="798450" y="1627125"/>
            <a:ext cx="7154100" cy="6607500"/>
          </a:xfrm>
          <a:prstGeom prst="rect">
            <a:avLst/>
          </a:prstGeom>
          <a:noFill/>
          <a:ln>
            <a:noFill/>
          </a:ln>
        </p:spPr>
        <p:txBody>
          <a:bodyPr anchorCtr="0" anchor="t" bIns="50800" lIns="50800" spcFirstLastPara="1" rIns="50800" wrap="square" tIns="50800">
            <a:noAutofit/>
          </a:bodyPr>
          <a:lstStyle/>
          <a:p>
            <a:pPr indent="0" lvl="0" marL="0" marR="0" rtl="0" algn="l">
              <a:lnSpc>
                <a:spcPct val="100000"/>
              </a:lnSpc>
              <a:spcBef>
                <a:spcPts val="0"/>
              </a:spcBef>
              <a:spcAft>
                <a:spcPts val="0"/>
              </a:spcAft>
              <a:buClr>
                <a:srgbClr val="292929"/>
              </a:buClr>
              <a:buSzPts val="4000"/>
              <a:buFont typeface="Arial"/>
              <a:buNone/>
            </a:pPr>
            <a:r>
              <a:rPr b="0" i="0" lang="pt-BR" sz="4000" u="none" cap="none" strike="noStrike">
                <a:solidFill>
                  <a:srgbClr val="292929"/>
                </a:solidFill>
                <a:latin typeface="Open Sans"/>
                <a:ea typeface="Open Sans"/>
                <a:cs typeface="Open Sans"/>
                <a:sym typeface="Open Sans"/>
              </a:rPr>
              <a:t>A partir informações das fornecidas pelo engenheiro:</a:t>
            </a:r>
            <a:endParaRPr/>
          </a:p>
          <a:p>
            <a:pPr indent="-742950" lvl="0" marL="742950" marR="0" rtl="0" algn="l">
              <a:lnSpc>
                <a:spcPct val="100000"/>
              </a:lnSpc>
              <a:spcBef>
                <a:spcPts val="2667"/>
              </a:spcBef>
              <a:spcAft>
                <a:spcPts val="0"/>
              </a:spcAft>
              <a:buClr>
                <a:srgbClr val="292929"/>
              </a:buClr>
              <a:buSzPts val="4000"/>
              <a:buFont typeface="Helvetica Neue"/>
              <a:buAutoNum type="arabicPeriod"/>
            </a:pPr>
            <a:r>
              <a:rPr b="0" i="0" lang="pt-BR" sz="4000" u="none" cap="none" strike="noStrike">
                <a:solidFill>
                  <a:srgbClr val="292929"/>
                </a:solidFill>
                <a:latin typeface="Open Sans"/>
                <a:ea typeface="Open Sans"/>
                <a:cs typeface="Open Sans"/>
                <a:sym typeface="Open Sans"/>
              </a:rPr>
              <a:t>A quantidade de água é suficiente?</a:t>
            </a:r>
            <a:endParaRPr/>
          </a:p>
          <a:p>
            <a:pPr indent="-742950" lvl="0" marL="742950" marR="0" rtl="0" algn="l">
              <a:lnSpc>
                <a:spcPct val="100000"/>
              </a:lnSpc>
              <a:spcBef>
                <a:spcPts val="2667"/>
              </a:spcBef>
              <a:spcAft>
                <a:spcPts val="0"/>
              </a:spcAft>
              <a:buClr>
                <a:srgbClr val="292929"/>
              </a:buClr>
              <a:buSzPts val="4000"/>
              <a:buFont typeface="Helvetica Neue"/>
              <a:buAutoNum type="arabicPeriod"/>
            </a:pPr>
            <a:r>
              <a:rPr b="0" i="0" lang="pt-BR" sz="4000" u="none" cap="none" strike="noStrike">
                <a:solidFill>
                  <a:srgbClr val="292929"/>
                </a:solidFill>
                <a:latin typeface="Open Sans"/>
                <a:ea typeface="Open Sans"/>
                <a:cs typeface="Open Sans"/>
                <a:sym typeface="Open Sans"/>
              </a:rPr>
              <a:t>A qualidade da água é suficiente?</a:t>
            </a:r>
            <a:endParaRPr/>
          </a:p>
          <a:p>
            <a:pPr indent="-742950" lvl="0" marL="742950" marR="0" rtl="0" algn="l">
              <a:lnSpc>
                <a:spcPct val="100000"/>
              </a:lnSpc>
              <a:spcBef>
                <a:spcPts val="2667"/>
              </a:spcBef>
              <a:spcAft>
                <a:spcPts val="0"/>
              </a:spcAft>
              <a:buClr>
                <a:srgbClr val="292929"/>
              </a:buClr>
              <a:buSzPts val="4000"/>
              <a:buFont typeface="Helvetica Neue"/>
              <a:buAutoNum type="arabicPeriod"/>
            </a:pPr>
            <a:r>
              <a:rPr b="0" i="0" lang="pt-BR" sz="4000" u="none" cap="none" strike="noStrike">
                <a:solidFill>
                  <a:srgbClr val="292929"/>
                </a:solidFill>
                <a:latin typeface="Open Sans"/>
                <a:ea typeface="Open Sans"/>
                <a:cs typeface="Open Sans"/>
                <a:sym typeface="Open Sans"/>
              </a:rPr>
              <a:t>Com quem mais gostaria de falar e o que lhe pergun</a:t>
            </a:r>
            <a:r>
              <a:rPr lang="pt-BR" sz="4000">
                <a:solidFill>
                  <a:srgbClr val="292929"/>
                </a:solidFill>
                <a:latin typeface="Open Sans"/>
                <a:ea typeface="Open Sans"/>
                <a:cs typeface="Open Sans"/>
                <a:sym typeface="Open Sans"/>
              </a:rPr>
              <a:t>taria</a:t>
            </a:r>
            <a:r>
              <a:rPr b="0" i="0" lang="pt-BR" sz="4000" u="none" cap="none" strike="noStrike">
                <a:solidFill>
                  <a:srgbClr val="292929"/>
                </a:solidFill>
                <a:latin typeface="Open Sans"/>
                <a:ea typeface="Open Sans"/>
                <a:cs typeface="Open Sans"/>
                <a:sym typeface="Open Sans"/>
              </a:rPr>
              <a:t>?</a:t>
            </a:r>
            <a:endParaRPr b="1" sz="1800">
              <a:solidFill>
                <a:srgbClr val="00B297"/>
              </a:solidFill>
              <a:latin typeface="Open Sans"/>
              <a:ea typeface="Open Sans"/>
              <a:cs typeface="Open Sans"/>
              <a:sym typeface="Open Sans"/>
            </a:endParaRPr>
          </a:p>
        </p:txBody>
      </p:sp>
      <p:sp>
        <p:nvSpPr>
          <p:cNvPr id="793" name="Google Shape;793;p68"/>
          <p:cNvSpPr txBox="1"/>
          <p:nvPr/>
        </p:nvSpPr>
        <p:spPr>
          <a:xfrm>
            <a:off x="4076700" y="8531882"/>
            <a:ext cx="368400" cy="3798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1800"/>
              <a:buFont typeface="Arial"/>
              <a:buNone/>
            </a:pPr>
            <a:fld id="{00000000-1234-1234-1234-123412341234}" type="slidenum">
              <a:rPr b="1" i="0" lang="pt-BR" sz="1800" u="none" cap="none" strike="noStrike">
                <a:solidFill>
                  <a:srgbClr val="00B297"/>
                </a:solidFill>
                <a:latin typeface="Open Sans"/>
                <a:ea typeface="Open Sans"/>
                <a:cs typeface="Open Sans"/>
                <a:sym typeface="Open Sans"/>
              </a:rPr>
              <a:t>‹#›</a:t>
            </a:fld>
            <a:endParaRPr b="1" i="0" sz="1800" u="none" cap="none" strike="noStrike">
              <a:solidFill>
                <a:srgbClr val="00B297"/>
              </a:solidFill>
              <a:latin typeface="Open Sans"/>
              <a:ea typeface="Open Sans"/>
              <a:cs typeface="Open Sans"/>
              <a:sym typeface="Open Sans"/>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7" name="Shape 797"/>
        <p:cNvGrpSpPr/>
        <p:nvPr/>
      </p:nvGrpSpPr>
      <p:grpSpPr>
        <a:xfrm>
          <a:off x="0" y="0"/>
          <a:ext cx="0" cy="0"/>
          <a:chOff x="0" y="0"/>
          <a:chExt cx="0" cy="0"/>
        </a:xfrm>
      </p:grpSpPr>
      <p:sp>
        <p:nvSpPr>
          <p:cNvPr id="798" name="Google Shape;798;p22"/>
          <p:cNvSpPr txBox="1"/>
          <p:nvPr>
            <p:ph idx="1" type="body"/>
          </p:nvPr>
        </p:nvSpPr>
        <p:spPr>
          <a:xfrm>
            <a:off x="1098550" y="1512888"/>
            <a:ext cx="15143100" cy="7168500"/>
          </a:xfrm>
          <a:prstGeom prst="rect">
            <a:avLst/>
          </a:prstGeom>
          <a:noFill/>
          <a:ln>
            <a:noFill/>
          </a:ln>
        </p:spPr>
        <p:txBody>
          <a:bodyPr anchorCtr="0" anchor="t" bIns="50800" lIns="50800" spcFirstLastPara="1" rIns="50800" wrap="square" tIns="50800">
            <a:noAutofit/>
          </a:bodyPr>
          <a:lstStyle/>
          <a:p>
            <a:pPr indent="-571500" lvl="0" marL="571500" rtl="0" algn="l">
              <a:lnSpc>
                <a:spcPct val="100000"/>
              </a:lnSpc>
              <a:spcBef>
                <a:spcPts val="0"/>
              </a:spcBef>
              <a:spcAft>
                <a:spcPts val="0"/>
              </a:spcAft>
              <a:buClr>
                <a:srgbClr val="292929"/>
              </a:buClr>
              <a:buSzPts val="3200"/>
              <a:buFont typeface="Open Sans"/>
              <a:buChar char="•"/>
            </a:pPr>
            <a:r>
              <a:rPr lang="pt-BR"/>
              <a:t>O principal objetivo dos programas WASH numa resposta humanitária é reduzir os riscos para a saúde pública, criando </a:t>
            </a:r>
            <a:r>
              <a:rPr b="1" lang="pt-BR"/>
              <a:t>barreiras</a:t>
            </a:r>
            <a:r>
              <a:rPr lang="pt-BR"/>
              <a:t> às vias de transmissão.</a:t>
            </a:r>
            <a:endParaRPr/>
          </a:p>
          <a:p>
            <a:pPr indent="-571500" lvl="0" marL="571500" rtl="0" algn="l">
              <a:lnSpc>
                <a:spcPct val="100000"/>
              </a:lnSpc>
              <a:spcBef>
                <a:spcPts val="2663"/>
              </a:spcBef>
              <a:spcAft>
                <a:spcPts val="0"/>
              </a:spcAft>
              <a:buClr>
                <a:srgbClr val="292929"/>
              </a:buClr>
              <a:buSzPts val="3200"/>
              <a:buFont typeface="Open Sans"/>
              <a:buChar char="•"/>
            </a:pPr>
            <a:r>
              <a:rPr lang="pt-BR"/>
              <a:t>A participação da comunidade está no centro de todos os programas  WASH.</a:t>
            </a:r>
            <a:endParaRPr/>
          </a:p>
          <a:p>
            <a:pPr indent="-571500" lvl="0" marL="571500" rtl="0" algn="l">
              <a:lnSpc>
                <a:spcPct val="100000"/>
              </a:lnSpc>
              <a:spcBef>
                <a:spcPts val="2663"/>
              </a:spcBef>
              <a:spcAft>
                <a:spcPts val="0"/>
              </a:spcAft>
              <a:buClr>
                <a:srgbClr val="292929"/>
              </a:buClr>
              <a:buSzPts val="3200"/>
              <a:buFont typeface="Open Sans"/>
              <a:buChar char="•"/>
            </a:pPr>
            <a:r>
              <a:rPr lang="pt-BR"/>
              <a:t>Os programas WASH não se concentram </a:t>
            </a:r>
            <a:r>
              <a:rPr b="1" lang="pt-BR"/>
              <a:t>apenas</a:t>
            </a:r>
            <a:r>
              <a:rPr lang="pt-BR"/>
              <a:t> na lavagem das mãos e na quantidade e na qualidade da água. </a:t>
            </a:r>
            <a:endParaRPr/>
          </a:p>
          <a:p>
            <a:pPr indent="-571500" lvl="0" marL="571500" rtl="0" algn="l">
              <a:lnSpc>
                <a:spcPct val="100000"/>
              </a:lnSpc>
              <a:spcBef>
                <a:spcPts val="2663"/>
              </a:spcBef>
              <a:spcAft>
                <a:spcPts val="0"/>
              </a:spcAft>
              <a:buClr>
                <a:srgbClr val="292929"/>
              </a:buClr>
              <a:buSzPts val="3200"/>
              <a:buFont typeface="Open Sans"/>
              <a:buChar char="•"/>
            </a:pPr>
            <a:r>
              <a:rPr lang="pt-BR"/>
              <a:t>A monitorização e a avaliação são componentes-chave de todos os programas WASH.</a:t>
            </a:r>
            <a:endParaRPr/>
          </a:p>
        </p:txBody>
      </p:sp>
      <p:sp>
        <p:nvSpPr>
          <p:cNvPr id="799" name="Google Shape;799;p22"/>
          <p:cNvSpPr txBox="1"/>
          <p:nvPr/>
        </p:nvSpPr>
        <p:spPr>
          <a:xfrm>
            <a:off x="4076700" y="8530080"/>
            <a:ext cx="575400" cy="3798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2000"/>
              <a:buFont typeface="Arial"/>
              <a:buNone/>
            </a:pPr>
            <a:fld id="{00000000-1234-1234-1234-123412341234}" type="slidenum">
              <a:rPr b="1" i="0" lang="pt-BR" sz="1800" u="none" cap="none" strike="noStrike">
                <a:solidFill>
                  <a:srgbClr val="00B297"/>
                </a:solidFill>
                <a:latin typeface="Open Sans"/>
                <a:ea typeface="Open Sans"/>
                <a:cs typeface="Open Sans"/>
                <a:sym typeface="Open Sans"/>
              </a:rPr>
              <a:t>‹#›</a:t>
            </a:fld>
            <a:endParaRPr b="1" i="0" sz="1800" u="none" cap="none" strike="noStrike">
              <a:solidFill>
                <a:srgbClr val="00B297"/>
              </a:solidFill>
              <a:latin typeface="Open Sans"/>
              <a:ea typeface="Open Sans"/>
              <a:cs typeface="Open Sans"/>
              <a:sym typeface="Open Sans"/>
            </a:endParaRPr>
          </a:p>
        </p:txBody>
      </p:sp>
      <p:sp>
        <p:nvSpPr>
          <p:cNvPr id="800" name="Google Shape;800;p22"/>
          <p:cNvSpPr txBox="1"/>
          <p:nvPr>
            <p:ph type="title"/>
          </p:nvPr>
        </p:nvSpPr>
        <p:spPr>
          <a:xfrm>
            <a:off x="392704" y="70423"/>
            <a:ext cx="13953494" cy="11303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pt-BR"/>
              <a:t>Mensagens-chave</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4" name="Shape 804"/>
        <p:cNvGrpSpPr/>
        <p:nvPr/>
      </p:nvGrpSpPr>
      <p:grpSpPr>
        <a:xfrm>
          <a:off x="0" y="0"/>
          <a:ext cx="0" cy="0"/>
          <a:chOff x="0" y="0"/>
          <a:chExt cx="0" cy="0"/>
        </a:xfrm>
      </p:grpSpPr>
      <p:sp>
        <p:nvSpPr>
          <p:cNvPr id="805" name="Google Shape;805;p69"/>
          <p:cNvSpPr txBox="1"/>
          <p:nvPr/>
        </p:nvSpPr>
        <p:spPr>
          <a:xfrm>
            <a:off x="9501699" y="3611667"/>
            <a:ext cx="7452801" cy="2835065"/>
          </a:xfrm>
          <a:prstGeom prst="rect">
            <a:avLst/>
          </a:prstGeom>
          <a:solidFill>
            <a:srgbClr val="FFFFFF"/>
          </a:solidFill>
          <a:ln>
            <a:noFill/>
          </a:ln>
        </p:spPr>
        <p:txBody>
          <a:bodyPr anchorCtr="0" anchor="t" bIns="50800" lIns="50800" spcFirstLastPara="1" rIns="50800" wrap="square" tIns="50800">
            <a:noAutofit/>
          </a:bodyPr>
          <a:lstStyle/>
          <a:p>
            <a:pPr indent="0" lvl="0" marL="0" marR="0" rtl="0" algn="l">
              <a:lnSpc>
                <a:spcPct val="100000"/>
              </a:lnSpc>
              <a:spcBef>
                <a:spcPts val="0"/>
              </a:spcBef>
              <a:spcAft>
                <a:spcPts val="0"/>
              </a:spcAft>
              <a:buClr>
                <a:srgbClr val="000000"/>
              </a:buClr>
              <a:buSzPts val="5000"/>
              <a:buFont typeface="Arial"/>
              <a:buNone/>
            </a:pPr>
            <a:r>
              <a:rPr b="0" i="0" lang="pt-BR" sz="6000" u="none" cap="none" strike="noStrike">
                <a:solidFill>
                  <a:srgbClr val="3E3E3E"/>
                </a:solidFill>
                <a:latin typeface="Arial"/>
                <a:ea typeface="Arial"/>
                <a:cs typeface="Arial"/>
                <a:sym typeface="Arial"/>
              </a:rPr>
              <a:t>MUITO OBRIGADO</a:t>
            </a:r>
            <a:endParaRPr b="0" i="0" sz="6000" u="none" cap="none" strike="noStrike">
              <a:solidFill>
                <a:srgbClr val="3E3E3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5000"/>
              <a:buFont typeface="Arial"/>
              <a:buNone/>
            </a:pPr>
            <a:r>
              <a:rPr b="1" i="0" lang="pt-BR" sz="6000" u="none" cap="none" strike="noStrike">
                <a:solidFill>
                  <a:srgbClr val="00A585"/>
                </a:solidFill>
                <a:latin typeface="Arial"/>
                <a:ea typeface="Arial"/>
                <a:cs typeface="Arial"/>
                <a:sym typeface="Arial"/>
              </a:rPr>
              <a:t>A TODOS</a:t>
            </a:r>
            <a:endParaRPr b="1" i="0" sz="6000" u="none" cap="none" strike="noStrike">
              <a:solidFill>
                <a:srgbClr val="00A585"/>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1" name="Shape 451"/>
        <p:cNvGrpSpPr/>
        <p:nvPr/>
      </p:nvGrpSpPr>
      <p:grpSpPr>
        <a:xfrm>
          <a:off x="0" y="0"/>
          <a:ext cx="0" cy="0"/>
          <a:chOff x="0" y="0"/>
          <a:chExt cx="0" cy="0"/>
        </a:xfrm>
      </p:grpSpPr>
      <p:sp>
        <p:nvSpPr>
          <p:cNvPr id="452" name="Google Shape;452;p3"/>
          <p:cNvSpPr txBox="1"/>
          <p:nvPr>
            <p:ph type="title"/>
          </p:nvPr>
        </p:nvSpPr>
        <p:spPr>
          <a:xfrm>
            <a:off x="396875" y="26988"/>
            <a:ext cx="14800263" cy="118002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pt-BR">
                <a:latin typeface="Open Sans"/>
                <a:ea typeface="Open Sans"/>
                <a:cs typeface="Open Sans"/>
                <a:sym typeface="Open Sans"/>
              </a:rPr>
              <a:t>Meta dos programas WASH</a:t>
            </a:r>
            <a:endParaRPr>
              <a:latin typeface="Open Sans"/>
              <a:ea typeface="Open Sans"/>
              <a:cs typeface="Open Sans"/>
              <a:sym typeface="Open Sans"/>
            </a:endParaRPr>
          </a:p>
        </p:txBody>
      </p:sp>
      <p:sp>
        <p:nvSpPr>
          <p:cNvPr id="453" name="Google Shape;453;p3"/>
          <p:cNvSpPr txBox="1"/>
          <p:nvPr>
            <p:ph idx="1" type="body"/>
          </p:nvPr>
        </p:nvSpPr>
        <p:spPr>
          <a:xfrm>
            <a:off x="1269209" y="1207008"/>
            <a:ext cx="14800263" cy="3939429"/>
          </a:xfrm>
          <a:prstGeom prst="rect">
            <a:avLst/>
          </a:prstGeom>
          <a:noFill/>
          <a:ln>
            <a:noFill/>
          </a:ln>
        </p:spPr>
        <p:txBody>
          <a:bodyPr anchorCtr="0" anchor="t" bIns="50800" lIns="50800" spcFirstLastPara="1" rIns="50800" wrap="square" tIns="50800">
            <a:normAutofit/>
          </a:bodyPr>
          <a:lstStyle/>
          <a:p>
            <a:pPr indent="-438150" lvl="0" marL="457200" rtl="0" algn="just">
              <a:lnSpc>
                <a:spcPct val="100000"/>
              </a:lnSpc>
              <a:spcBef>
                <a:spcPts val="0"/>
              </a:spcBef>
              <a:spcAft>
                <a:spcPts val="0"/>
              </a:spcAft>
              <a:buClr>
                <a:srgbClr val="292929"/>
              </a:buClr>
              <a:buSzPts val="2700"/>
              <a:buFont typeface="Arial"/>
              <a:buChar char="•"/>
            </a:pPr>
            <a:r>
              <a:rPr lang="pt-BR" sz="3700">
                <a:solidFill>
                  <a:srgbClr val="292929"/>
                </a:solidFill>
              </a:rPr>
              <a:t>O principal objetivo dos programas WASH de uma resposta humanitária, é reduzir os riscos </a:t>
            </a:r>
            <a:r>
              <a:rPr lang="pt-BR" sz="3700"/>
              <a:t>para a</a:t>
            </a:r>
            <a:r>
              <a:rPr lang="pt-BR" sz="3700">
                <a:solidFill>
                  <a:srgbClr val="292929"/>
                </a:solidFill>
              </a:rPr>
              <a:t> saúde pública, criando </a:t>
            </a:r>
            <a:r>
              <a:rPr b="1" lang="pt-BR" sz="3700">
                <a:solidFill>
                  <a:srgbClr val="292929"/>
                </a:solidFill>
              </a:rPr>
              <a:t>barreiras</a:t>
            </a:r>
            <a:r>
              <a:rPr lang="pt-BR" sz="3700">
                <a:solidFill>
                  <a:srgbClr val="292929"/>
                </a:solidFill>
              </a:rPr>
              <a:t> às </a:t>
            </a:r>
            <a:r>
              <a:rPr b="1" lang="pt-BR" sz="3700">
                <a:solidFill>
                  <a:srgbClr val="292929"/>
                </a:solidFill>
              </a:rPr>
              <a:t>vias</a:t>
            </a:r>
            <a:r>
              <a:rPr lang="pt-BR" sz="3700">
                <a:solidFill>
                  <a:srgbClr val="292929"/>
                </a:solidFill>
              </a:rPr>
              <a:t> de contacto.</a:t>
            </a:r>
            <a:endParaRPr sz="3700"/>
          </a:p>
          <a:p>
            <a:pPr indent="-438150" lvl="0" marL="457200" rtl="0" algn="just">
              <a:lnSpc>
                <a:spcPct val="100000"/>
              </a:lnSpc>
              <a:spcBef>
                <a:spcPts val="2667"/>
              </a:spcBef>
              <a:spcAft>
                <a:spcPts val="0"/>
              </a:spcAft>
              <a:buClr>
                <a:srgbClr val="292929"/>
              </a:buClr>
              <a:buSzPts val="2700"/>
              <a:buFont typeface="Arial"/>
              <a:buChar char="•"/>
            </a:pPr>
            <a:r>
              <a:rPr lang="pt-BR" sz="3700">
                <a:solidFill>
                  <a:srgbClr val="292929"/>
                </a:solidFill>
              </a:rPr>
              <a:t>As principais vias de contacto d</a:t>
            </a:r>
            <a:r>
              <a:rPr lang="pt-BR" sz="3700"/>
              <a:t>os</a:t>
            </a:r>
            <a:r>
              <a:rPr lang="pt-BR" sz="3700">
                <a:solidFill>
                  <a:srgbClr val="292929"/>
                </a:solidFill>
              </a:rPr>
              <a:t> agentes pat</a:t>
            </a:r>
            <a:r>
              <a:rPr lang="pt-BR" sz="3700"/>
              <a:t>ogénicos</a:t>
            </a:r>
            <a:r>
              <a:rPr lang="pt-BR" sz="3700">
                <a:solidFill>
                  <a:srgbClr val="292929"/>
                </a:solidFill>
              </a:rPr>
              <a:t> que infetam os humanos são as fezes, os fluidos, </a:t>
            </a:r>
            <a:r>
              <a:rPr lang="pt-BR" sz="3700"/>
              <a:t>as mãos</a:t>
            </a:r>
            <a:r>
              <a:rPr lang="pt-BR" sz="3700">
                <a:solidFill>
                  <a:srgbClr val="292929"/>
                </a:solidFill>
              </a:rPr>
              <a:t>, as moscas e os alimentos.</a:t>
            </a:r>
            <a:endParaRPr sz="3700"/>
          </a:p>
        </p:txBody>
      </p:sp>
      <p:pic>
        <p:nvPicPr>
          <p:cNvPr id="454" name="Google Shape;454;p3"/>
          <p:cNvPicPr preferRelativeResize="0"/>
          <p:nvPr/>
        </p:nvPicPr>
        <p:blipFill rotWithShape="1">
          <a:blip r:embed="rId3">
            <a:alphaModFix/>
          </a:blip>
          <a:srcRect b="0" l="0" r="0" t="0"/>
          <a:stretch/>
        </p:blipFill>
        <p:spPr>
          <a:xfrm>
            <a:off x="4222308" y="5470275"/>
            <a:ext cx="3009900" cy="2714400"/>
          </a:xfrm>
          <a:prstGeom prst="rect">
            <a:avLst/>
          </a:prstGeom>
          <a:noFill/>
          <a:ln>
            <a:noFill/>
          </a:ln>
        </p:spPr>
      </p:pic>
      <p:pic>
        <p:nvPicPr>
          <p:cNvPr id="455" name="Google Shape;455;p3"/>
          <p:cNvPicPr preferRelativeResize="0"/>
          <p:nvPr/>
        </p:nvPicPr>
        <p:blipFill rotWithShape="1">
          <a:blip r:embed="rId4">
            <a:alphaModFix/>
          </a:blip>
          <a:srcRect b="0" l="0" r="0" t="0"/>
          <a:stretch/>
        </p:blipFill>
        <p:spPr>
          <a:xfrm>
            <a:off x="7196625" y="5471225"/>
            <a:ext cx="2945433" cy="2714400"/>
          </a:xfrm>
          <a:prstGeom prst="rect">
            <a:avLst/>
          </a:prstGeom>
          <a:noFill/>
          <a:ln>
            <a:noFill/>
          </a:ln>
        </p:spPr>
      </p:pic>
      <p:pic>
        <p:nvPicPr>
          <p:cNvPr id="456" name="Google Shape;456;p3"/>
          <p:cNvPicPr preferRelativeResize="0"/>
          <p:nvPr/>
        </p:nvPicPr>
        <p:blipFill rotWithShape="1">
          <a:blip r:embed="rId5">
            <a:alphaModFix/>
          </a:blip>
          <a:srcRect b="0" l="0" r="0" t="0"/>
          <a:stretch/>
        </p:blipFill>
        <p:spPr>
          <a:xfrm>
            <a:off x="10129838" y="5479813"/>
            <a:ext cx="2895600" cy="2714625"/>
          </a:xfrm>
          <a:prstGeom prst="rect">
            <a:avLst/>
          </a:prstGeom>
          <a:noFill/>
          <a:ln>
            <a:noFill/>
          </a:ln>
        </p:spPr>
      </p:pic>
      <p:pic>
        <p:nvPicPr>
          <p:cNvPr id="457" name="Google Shape;457;p3"/>
          <p:cNvPicPr preferRelativeResize="0"/>
          <p:nvPr/>
        </p:nvPicPr>
        <p:blipFill rotWithShape="1">
          <a:blip r:embed="rId6">
            <a:alphaModFix/>
          </a:blip>
          <a:srcRect b="0" l="0" r="0" t="0"/>
          <a:stretch/>
        </p:blipFill>
        <p:spPr>
          <a:xfrm>
            <a:off x="13015925" y="5479825"/>
            <a:ext cx="3009900" cy="2714400"/>
          </a:xfrm>
          <a:prstGeom prst="rect">
            <a:avLst/>
          </a:prstGeom>
          <a:noFill/>
          <a:ln>
            <a:noFill/>
          </a:ln>
        </p:spPr>
      </p:pic>
      <p:pic>
        <p:nvPicPr>
          <p:cNvPr id="458" name="Google Shape;458;p3"/>
          <p:cNvPicPr preferRelativeResize="0"/>
          <p:nvPr/>
        </p:nvPicPr>
        <p:blipFill rotWithShape="1">
          <a:blip r:embed="rId7">
            <a:alphaModFix/>
          </a:blip>
          <a:srcRect b="0" l="0" r="0" t="0"/>
          <a:stretch/>
        </p:blipFill>
        <p:spPr>
          <a:xfrm>
            <a:off x="1577489" y="5475050"/>
            <a:ext cx="2674407" cy="2714625"/>
          </a:xfrm>
          <a:prstGeom prst="rect">
            <a:avLst/>
          </a:prstGeom>
          <a:noFill/>
          <a:ln>
            <a:noFill/>
          </a:ln>
        </p:spPr>
      </p:pic>
      <p:sp>
        <p:nvSpPr>
          <p:cNvPr id="459" name="Google Shape;459;p3"/>
          <p:cNvSpPr txBox="1"/>
          <p:nvPr/>
        </p:nvSpPr>
        <p:spPr>
          <a:xfrm>
            <a:off x="4076700" y="8508513"/>
            <a:ext cx="368400" cy="3906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1800"/>
              <a:buFont typeface="Arial"/>
              <a:buNone/>
            </a:pPr>
            <a:fld id="{00000000-1234-1234-1234-123412341234}" type="slidenum">
              <a:rPr b="1" i="0" lang="pt-BR" sz="1800" u="none" cap="none" strike="noStrike">
                <a:solidFill>
                  <a:srgbClr val="00B297"/>
                </a:solidFill>
                <a:latin typeface="Open Sans"/>
                <a:ea typeface="Open Sans"/>
                <a:cs typeface="Open Sans"/>
                <a:sym typeface="Open Sans"/>
              </a:rPr>
              <a:t>‹#›</a:t>
            </a:fld>
            <a:endParaRPr b="1" i="0" sz="1800" u="none" cap="none" strike="noStrike">
              <a:solidFill>
                <a:srgbClr val="00B297"/>
              </a:solidFill>
              <a:latin typeface="Open Sans"/>
              <a:ea typeface="Open Sans"/>
              <a:cs typeface="Open Sans"/>
              <a:sym typeface="Open Sans"/>
            </a:endParaRPr>
          </a:p>
        </p:txBody>
      </p:sp>
      <p:sp>
        <p:nvSpPr>
          <p:cNvPr id="460" name="Google Shape;460;p3"/>
          <p:cNvSpPr txBox="1"/>
          <p:nvPr>
            <p:ph idx="4294967295" type="title"/>
          </p:nvPr>
        </p:nvSpPr>
        <p:spPr>
          <a:xfrm>
            <a:off x="7388352" y="5624576"/>
            <a:ext cx="1790700" cy="592138"/>
          </a:xfrm>
          <a:prstGeom prst="rect">
            <a:avLst/>
          </a:prstGeom>
          <a:solidFill>
            <a:srgbClr val="D1E5D7"/>
          </a:solidFill>
          <a:ln>
            <a:noFill/>
          </a:ln>
        </p:spPr>
        <p:txBody>
          <a:bodyPr anchorCtr="0" anchor="t" bIns="50800" lIns="50800" spcFirstLastPara="1" rIns="50800" wrap="square" tIns="50800">
            <a:noAutofit/>
          </a:bodyPr>
          <a:lstStyle/>
          <a:p>
            <a:pPr indent="0" lvl="0" marL="0" rtl="0" algn="ctr">
              <a:lnSpc>
                <a:spcPct val="100000"/>
              </a:lnSpc>
              <a:spcBef>
                <a:spcPts val="0"/>
              </a:spcBef>
              <a:spcAft>
                <a:spcPts val="0"/>
              </a:spcAft>
              <a:buSzPts val="1400"/>
              <a:buNone/>
            </a:pPr>
            <a:r>
              <a:rPr lang="pt-BR" sz="2900">
                <a:solidFill>
                  <a:srgbClr val="05BD3F"/>
                </a:solidFill>
              </a:rPr>
              <a:t>MÃOS</a:t>
            </a:r>
            <a:endParaRPr sz="2900">
              <a:solidFill>
                <a:srgbClr val="05BD3F"/>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53">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53">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58"/>
                                        </p:tgtEl>
                                        <p:attrNameLst>
                                          <p:attrName>style.visibility</p:attrName>
                                        </p:attrNameLst>
                                      </p:cBhvr>
                                      <p:to>
                                        <p:strVal val="visible"/>
                                      </p:to>
                                    </p:set>
                                  </p:childTnLst>
                                </p:cTn>
                              </p:par>
                              <p:par>
                                <p:cTn fill="hold" nodeType="withEffect" presetClass="entr" presetID="1" presetSubtype="0">
                                  <p:stCondLst>
                                    <p:cond delay="500"/>
                                  </p:stCondLst>
                                  <p:childTnLst>
                                    <p:set>
                                      <p:cBhvr>
                                        <p:cTn dur="1" fill="hold">
                                          <p:stCondLst>
                                            <p:cond delay="0"/>
                                          </p:stCondLst>
                                        </p:cTn>
                                        <p:tgtEl>
                                          <p:spTgt spid="454"/>
                                        </p:tgtEl>
                                        <p:attrNameLst>
                                          <p:attrName>style.visibility</p:attrName>
                                        </p:attrNameLst>
                                      </p:cBhvr>
                                      <p:to>
                                        <p:strVal val="visible"/>
                                      </p:to>
                                    </p:set>
                                  </p:childTnLst>
                                </p:cTn>
                              </p:par>
                            </p:childTnLst>
                          </p:cTn>
                        </p:par>
                        <p:par>
                          <p:cTn fill="hold">
                            <p:stCondLst>
                              <p:cond delay="1"/>
                            </p:stCondLst>
                            <p:childTnLst>
                              <p:par>
                                <p:cTn fill="hold" nodeType="afterEffect" presetClass="entr" presetID="1" presetSubtype="0">
                                  <p:stCondLst>
                                    <p:cond delay="500"/>
                                  </p:stCondLst>
                                  <p:childTnLst>
                                    <p:set>
                                      <p:cBhvr>
                                        <p:cTn dur="1" fill="hold">
                                          <p:stCondLst>
                                            <p:cond delay="0"/>
                                          </p:stCondLst>
                                        </p:cTn>
                                        <p:tgtEl>
                                          <p:spTgt spid="455"/>
                                        </p:tgtEl>
                                        <p:attrNameLst>
                                          <p:attrName>style.visibility</p:attrName>
                                        </p:attrNameLst>
                                      </p:cBhvr>
                                      <p:to>
                                        <p:strVal val="visible"/>
                                      </p:to>
                                    </p:set>
                                  </p:childTnLst>
                                </p:cTn>
                              </p:par>
                            </p:childTnLst>
                          </p:cTn>
                        </p:par>
                        <p:par>
                          <p:cTn fill="hold">
                            <p:stCondLst>
                              <p:cond delay="2"/>
                            </p:stCondLst>
                            <p:childTnLst>
                              <p:par>
                                <p:cTn fill="hold" nodeType="afterEffect" presetClass="entr" presetID="1" presetSubtype="0">
                                  <p:stCondLst>
                                    <p:cond delay="0"/>
                                  </p:stCondLst>
                                  <p:childTnLst>
                                    <p:set>
                                      <p:cBhvr>
                                        <p:cTn dur="1" fill="hold">
                                          <p:stCondLst>
                                            <p:cond delay="0"/>
                                          </p:stCondLst>
                                        </p:cTn>
                                        <p:tgtEl>
                                          <p:spTgt spid="460"/>
                                        </p:tgtEl>
                                        <p:attrNameLst>
                                          <p:attrName>style.visibility</p:attrName>
                                        </p:attrNameLst>
                                      </p:cBhvr>
                                      <p:to>
                                        <p:strVal val="visible"/>
                                      </p:to>
                                    </p:set>
                                  </p:childTnLst>
                                </p:cTn>
                              </p:par>
                            </p:childTnLst>
                          </p:cTn>
                        </p:par>
                        <p:par>
                          <p:cTn fill="hold">
                            <p:stCondLst>
                              <p:cond delay="3"/>
                            </p:stCondLst>
                            <p:childTnLst>
                              <p:par>
                                <p:cTn fill="hold" nodeType="afterEffect" presetClass="entr" presetID="1" presetSubtype="0">
                                  <p:stCondLst>
                                    <p:cond delay="500"/>
                                  </p:stCondLst>
                                  <p:childTnLst>
                                    <p:set>
                                      <p:cBhvr>
                                        <p:cTn dur="1" fill="hold">
                                          <p:stCondLst>
                                            <p:cond delay="0"/>
                                          </p:stCondLst>
                                        </p:cTn>
                                        <p:tgtEl>
                                          <p:spTgt spid="456"/>
                                        </p:tgtEl>
                                        <p:attrNameLst>
                                          <p:attrName>style.visibility</p:attrName>
                                        </p:attrNameLst>
                                      </p:cBhvr>
                                      <p:to>
                                        <p:strVal val="visible"/>
                                      </p:to>
                                    </p:set>
                                  </p:childTnLst>
                                </p:cTn>
                              </p:par>
                            </p:childTnLst>
                          </p:cTn>
                        </p:par>
                        <p:par>
                          <p:cTn fill="hold">
                            <p:stCondLst>
                              <p:cond delay="4"/>
                            </p:stCondLst>
                            <p:childTnLst>
                              <p:par>
                                <p:cTn fill="hold" nodeType="afterEffect" presetClass="entr" presetID="1" presetSubtype="0">
                                  <p:stCondLst>
                                    <p:cond delay="500"/>
                                  </p:stCondLst>
                                  <p:childTnLst>
                                    <p:set>
                                      <p:cBhvr>
                                        <p:cTn dur="1" fill="hold">
                                          <p:stCondLst>
                                            <p:cond delay="0"/>
                                          </p:stCondLst>
                                        </p:cTn>
                                        <p:tgtEl>
                                          <p:spTgt spid="45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4" name="Shape 464"/>
        <p:cNvGrpSpPr/>
        <p:nvPr/>
      </p:nvGrpSpPr>
      <p:grpSpPr>
        <a:xfrm>
          <a:off x="0" y="0"/>
          <a:ext cx="0" cy="0"/>
          <a:chOff x="0" y="0"/>
          <a:chExt cx="0" cy="0"/>
        </a:xfrm>
      </p:grpSpPr>
      <p:sp>
        <p:nvSpPr>
          <p:cNvPr id="465" name="Google Shape;465;p4"/>
          <p:cNvSpPr txBox="1"/>
          <p:nvPr>
            <p:ph idx="1" type="body"/>
          </p:nvPr>
        </p:nvSpPr>
        <p:spPr>
          <a:xfrm>
            <a:off x="9521825" y="674688"/>
            <a:ext cx="7746900" cy="62865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Clr>
                <a:srgbClr val="292929"/>
              </a:buClr>
              <a:buSzPts val="2550"/>
              <a:buFont typeface="Open Sans"/>
              <a:buNone/>
            </a:pPr>
            <a:r>
              <a:rPr lang="pt-BR" sz="3400">
                <a:solidFill>
                  <a:srgbClr val="292929"/>
                </a:solidFill>
              </a:rPr>
              <a:t>As </a:t>
            </a:r>
            <a:r>
              <a:rPr b="1" lang="pt-BR" sz="3400">
                <a:solidFill>
                  <a:srgbClr val="292929"/>
                </a:solidFill>
              </a:rPr>
              <a:t>barreiras</a:t>
            </a:r>
            <a:r>
              <a:rPr lang="pt-BR" sz="3400">
                <a:solidFill>
                  <a:srgbClr val="292929"/>
                </a:solidFill>
              </a:rPr>
              <a:t> podem interromper a transmissão d</a:t>
            </a:r>
            <a:r>
              <a:rPr lang="pt-BR" sz="3400"/>
              <a:t>as</a:t>
            </a:r>
            <a:r>
              <a:rPr lang="pt-BR" sz="3400">
                <a:solidFill>
                  <a:srgbClr val="292929"/>
                </a:solidFill>
              </a:rPr>
              <a:t> doenças. </a:t>
            </a:r>
            <a:endParaRPr sz="3400">
              <a:solidFill>
                <a:srgbClr val="292929"/>
              </a:solidFill>
            </a:endParaRPr>
          </a:p>
          <a:p>
            <a:pPr indent="0" lvl="0" marL="0" rtl="0" algn="l">
              <a:lnSpc>
                <a:spcPct val="100000"/>
              </a:lnSpc>
              <a:spcBef>
                <a:spcPts val="0"/>
              </a:spcBef>
              <a:spcAft>
                <a:spcPts val="0"/>
              </a:spcAft>
              <a:buClr>
                <a:srgbClr val="292929"/>
              </a:buClr>
              <a:buSzPts val="2550"/>
              <a:buFont typeface="Open Sans"/>
              <a:buNone/>
            </a:pPr>
            <a:r>
              <a:rPr lang="pt-BR" sz="3400">
                <a:solidFill>
                  <a:srgbClr val="292929"/>
                </a:solidFill>
              </a:rPr>
              <a:t>E</a:t>
            </a:r>
            <a:r>
              <a:rPr lang="pt-BR" sz="3400"/>
              <a:t>stas</a:t>
            </a:r>
            <a:r>
              <a:rPr lang="pt-BR" sz="3400">
                <a:solidFill>
                  <a:srgbClr val="292929"/>
                </a:solidFill>
              </a:rPr>
              <a:t> podem ser:</a:t>
            </a:r>
            <a:endParaRPr/>
          </a:p>
          <a:p>
            <a:pPr indent="-457200" lvl="4" marL="968375" rtl="0" algn="l">
              <a:lnSpc>
                <a:spcPct val="100000"/>
              </a:lnSpc>
              <a:spcBef>
                <a:spcPts val="2667"/>
              </a:spcBef>
              <a:spcAft>
                <a:spcPts val="0"/>
              </a:spcAft>
              <a:buClr>
                <a:srgbClr val="292929"/>
              </a:buClr>
              <a:buSzPts val="2550"/>
              <a:buFont typeface="Arial"/>
              <a:buChar char="•"/>
            </a:pPr>
            <a:r>
              <a:rPr b="1" lang="pt-BR" sz="3400">
                <a:solidFill>
                  <a:srgbClr val="292929"/>
                </a:solidFill>
              </a:rPr>
              <a:t>primárias</a:t>
            </a:r>
            <a:r>
              <a:rPr lang="pt-BR" sz="3400"/>
              <a:t> (</a:t>
            </a:r>
            <a:r>
              <a:rPr lang="pt-BR" sz="3400">
                <a:solidFill>
                  <a:srgbClr val="292929"/>
                </a:solidFill>
              </a:rPr>
              <a:t>impedem o contacto inicial com as fezes) ou</a:t>
            </a:r>
            <a:endParaRPr/>
          </a:p>
          <a:p>
            <a:pPr indent="-457200" lvl="1" marL="968375" rtl="0" algn="l">
              <a:lnSpc>
                <a:spcPct val="100000"/>
              </a:lnSpc>
              <a:spcBef>
                <a:spcPts val="2667"/>
              </a:spcBef>
              <a:spcAft>
                <a:spcPts val="0"/>
              </a:spcAft>
              <a:buClr>
                <a:srgbClr val="292929"/>
              </a:buClr>
              <a:buSzPts val="2550"/>
              <a:buFont typeface="Arial"/>
              <a:buChar char="•"/>
            </a:pPr>
            <a:r>
              <a:rPr b="1" lang="pt-BR" sz="3400">
                <a:solidFill>
                  <a:srgbClr val="292929"/>
                </a:solidFill>
              </a:rPr>
              <a:t>secundárias</a:t>
            </a:r>
            <a:r>
              <a:rPr lang="pt-BR" sz="3400"/>
              <a:t> (</a:t>
            </a:r>
            <a:r>
              <a:rPr lang="pt-BR" sz="3400">
                <a:solidFill>
                  <a:srgbClr val="292929"/>
                </a:solidFill>
              </a:rPr>
              <a:t>impedem a ingestão por outra pessoa)</a:t>
            </a:r>
            <a:endParaRPr/>
          </a:p>
          <a:p>
            <a:pPr indent="-457200" lvl="0" marL="457200" rtl="0" algn="l">
              <a:lnSpc>
                <a:spcPct val="100000"/>
              </a:lnSpc>
              <a:spcBef>
                <a:spcPts val="2667"/>
              </a:spcBef>
              <a:spcAft>
                <a:spcPts val="0"/>
              </a:spcAft>
              <a:buClr>
                <a:srgbClr val="292929"/>
              </a:buClr>
              <a:buSzPts val="2550"/>
              <a:buFont typeface="Arial"/>
              <a:buChar char="•"/>
            </a:pPr>
            <a:r>
              <a:rPr lang="pt-BR" sz="3400"/>
              <a:t>As transmissões de doenças</a:t>
            </a:r>
            <a:r>
              <a:rPr lang="pt-BR" sz="3400">
                <a:solidFill>
                  <a:srgbClr val="292929"/>
                </a:solidFill>
              </a:rPr>
              <a:t> podem ser controlad</a:t>
            </a:r>
            <a:r>
              <a:rPr lang="pt-BR" sz="3400"/>
              <a:t>a</a:t>
            </a:r>
            <a:r>
              <a:rPr lang="pt-BR" sz="3400">
                <a:solidFill>
                  <a:srgbClr val="292929"/>
                </a:solidFill>
              </a:rPr>
              <a:t>s com intervenções relativas </a:t>
            </a:r>
            <a:r>
              <a:rPr lang="pt-BR" sz="3400"/>
              <a:t>à</a:t>
            </a:r>
            <a:r>
              <a:rPr lang="pt-BR" sz="3400">
                <a:solidFill>
                  <a:srgbClr val="292929"/>
                </a:solidFill>
              </a:rPr>
              <a:t> água, ao saneamento e à higiene.</a:t>
            </a:r>
            <a:endParaRPr/>
          </a:p>
        </p:txBody>
      </p:sp>
      <p:sp>
        <p:nvSpPr>
          <p:cNvPr id="466" name="Google Shape;466;p4"/>
          <p:cNvSpPr/>
          <p:nvPr/>
        </p:nvSpPr>
        <p:spPr>
          <a:xfrm>
            <a:off x="3421063" y="9118600"/>
            <a:ext cx="5129212" cy="311150"/>
          </a:xfrm>
          <a:prstGeom prst="rect">
            <a:avLst/>
          </a:prstGeom>
          <a:noFill/>
          <a:ln>
            <a:noFill/>
          </a:ln>
        </p:spPr>
        <p:txBody>
          <a:bodyPr anchorCtr="0" anchor="t" bIns="45700" lIns="91425" spcFirstLastPara="1" rIns="91425" wrap="square" tIns="45700">
            <a:spAutoFit/>
          </a:bodyPr>
          <a:lstStyle/>
          <a:p>
            <a:pPr indent="0" lvl="0" marL="0" marR="0" rtl="0" algn="ctr">
              <a:lnSpc>
                <a:spcPct val="107000"/>
              </a:lnSpc>
              <a:spcBef>
                <a:spcPts val="0"/>
              </a:spcBef>
              <a:spcAft>
                <a:spcPts val="0"/>
              </a:spcAft>
              <a:buClr>
                <a:srgbClr val="000000"/>
              </a:buClr>
              <a:buSzPts val="1400"/>
              <a:buFont typeface="Arial"/>
              <a:buNone/>
            </a:pPr>
            <a:r>
              <a:rPr b="0" i="1" lang="pt-BR" sz="1400" u="none" cap="none" strike="noStrike">
                <a:solidFill>
                  <a:srgbClr val="00B297"/>
                </a:solidFill>
                <a:latin typeface="Arial"/>
                <a:ea typeface="Arial"/>
                <a:cs typeface="Arial"/>
                <a:sym typeface="Arial"/>
              </a:rPr>
              <a:t>Fonte: Water, Engineering and Development Centre (WEDC)</a:t>
            </a:r>
            <a:endParaRPr b="0" i="0" sz="1400" u="none" cap="none" strike="noStrike">
              <a:solidFill>
                <a:srgbClr val="00B297"/>
              </a:solidFill>
              <a:latin typeface="Calibri"/>
              <a:ea typeface="Calibri"/>
              <a:cs typeface="Calibri"/>
              <a:sym typeface="Calibri"/>
            </a:endParaRPr>
          </a:p>
        </p:txBody>
      </p:sp>
      <p:sp>
        <p:nvSpPr>
          <p:cNvPr id="467" name="Google Shape;467;p4"/>
          <p:cNvSpPr txBox="1"/>
          <p:nvPr/>
        </p:nvSpPr>
        <p:spPr>
          <a:xfrm>
            <a:off x="12070080" y="8358446"/>
            <a:ext cx="3425100" cy="12108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800"/>
              <a:buFont typeface="Arial"/>
              <a:buNone/>
            </a:pPr>
            <a:r>
              <a:rPr b="0" i="0" lang="pt-BR" sz="2400" u="none" cap="none" strike="noStrike">
                <a:solidFill>
                  <a:srgbClr val="00B297"/>
                </a:solidFill>
                <a:latin typeface="Open Sans"/>
                <a:ea typeface="Open Sans"/>
                <a:cs typeface="Open Sans"/>
                <a:sym typeface="Open Sans"/>
              </a:rPr>
              <a:t>ver página 151</a:t>
            </a:r>
            <a:endParaRPr/>
          </a:p>
          <a:p>
            <a:pPr indent="0" lvl="0" marL="0" marR="0" rtl="0" algn="ctr">
              <a:lnSpc>
                <a:spcPct val="100000"/>
              </a:lnSpc>
              <a:spcBef>
                <a:spcPts val="0"/>
              </a:spcBef>
              <a:spcAft>
                <a:spcPts val="0"/>
              </a:spcAft>
              <a:buClr>
                <a:srgbClr val="000000"/>
              </a:buClr>
              <a:buSzPts val="2800"/>
              <a:buFont typeface="Arial"/>
              <a:buNone/>
            </a:pPr>
            <a:r>
              <a:rPr b="0" i="0" lang="pt-BR" sz="2400" u="none" cap="none" strike="noStrike">
                <a:solidFill>
                  <a:srgbClr val="00B297"/>
                </a:solidFill>
                <a:latin typeface="Open Sans"/>
                <a:ea typeface="Open Sans"/>
                <a:cs typeface="Open Sans"/>
                <a:sym typeface="Open Sans"/>
              </a:rPr>
              <a:t>(versão</a:t>
            </a:r>
            <a:r>
              <a:rPr lang="pt-BR" sz="2400">
                <a:solidFill>
                  <a:srgbClr val="00B297"/>
                </a:solidFill>
                <a:latin typeface="Open Sans"/>
                <a:ea typeface="Open Sans"/>
                <a:cs typeface="Open Sans"/>
                <a:sym typeface="Open Sans"/>
              </a:rPr>
              <a:t> </a:t>
            </a:r>
            <a:r>
              <a:rPr b="0" i="0" lang="pt-BR" sz="2400" u="none" cap="none" strike="noStrike">
                <a:solidFill>
                  <a:srgbClr val="00B297"/>
                </a:solidFill>
                <a:latin typeface="Open Sans"/>
                <a:ea typeface="Open Sans"/>
                <a:cs typeface="Open Sans"/>
                <a:sym typeface="Open Sans"/>
              </a:rPr>
              <a:t>em </a:t>
            </a:r>
            <a:br>
              <a:rPr b="0" i="0" lang="pt-BR" sz="2400" u="none" cap="none" strike="noStrike">
                <a:solidFill>
                  <a:srgbClr val="00B297"/>
                </a:solidFill>
                <a:latin typeface="Open Sans"/>
                <a:ea typeface="Open Sans"/>
                <a:cs typeface="Open Sans"/>
                <a:sym typeface="Open Sans"/>
              </a:rPr>
            </a:br>
            <a:r>
              <a:rPr b="0" i="0" lang="pt-BR" sz="2400" u="none" cap="none" strike="noStrike">
                <a:solidFill>
                  <a:srgbClr val="00B297"/>
                </a:solidFill>
                <a:latin typeface="Open Sans"/>
                <a:ea typeface="Open Sans"/>
                <a:cs typeface="Open Sans"/>
                <a:sym typeface="Open Sans"/>
              </a:rPr>
              <a:t>português europeu)</a:t>
            </a:r>
            <a:endParaRPr b="0" i="0" sz="2400" u="none" cap="none" strike="noStrike">
              <a:solidFill>
                <a:srgbClr val="000000"/>
              </a:solidFill>
              <a:latin typeface="Arial"/>
              <a:ea typeface="Arial"/>
              <a:cs typeface="Arial"/>
              <a:sym typeface="Arial"/>
            </a:endParaRPr>
          </a:p>
        </p:txBody>
      </p:sp>
      <p:pic>
        <p:nvPicPr>
          <p:cNvPr id="468" name="Google Shape;468;p4"/>
          <p:cNvPicPr preferRelativeResize="0"/>
          <p:nvPr/>
        </p:nvPicPr>
        <p:blipFill rotWithShape="1">
          <a:blip r:embed="rId3">
            <a:alphaModFix/>
          </a:blip>
          <a:srcRect b="0" l="0" r="0" t="0"/>
          <a:stretch/>
        </p:blipFill>
        <p:spPr>
          <a:xfrm>
            <a:off x="915992" y="1875439"/>
            <a:ext cx="2168510" cy="1631749"/>
          </a:xfrm>
          <a:prstGeom prst="rect">
            <a:avLst/>
          </a:prstGeom>
          <a:noFill/>
          <a:ln>
            <a:noFill/>
          </a:ln>
        </p:spPr>
      </p:pic>
      <p:sp>
        <p:nvSpPr>
          <p:cNvPr id="469" name="Google Shape;469;p4"/>
          <p:cNvSpPr txBox="1"/>
          <p:nvPr/>
        </p:nvSpPr>
        <p:spPr>
          <a:xfrm>
            <a:off x="4076700" y="8531882"/>
            <a:ext cx="368400" cy="3906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1800"/>
              <a:buFont typeface="Arial"/>
              <a:buNone/>
            </a:pPr>
            <a:fld id="{00000000-1234-1234-1234-123412341234}" type="slidenum">
              <a:rPr b="1" i="0" lang="pt-BR" sz="1800" u="none" cap="none" strike="noStrike">
                <a:solidFill>
                  <a:srgbClr val="00B297"/>
                </a:solidFill>
                <a:latin typeface="Open Sans"/>
                <a:ea typeface="Open Sans"/>
                <a:cs typeface="Open Sans"/>
                <a:sym typeface="Open Sans"/>
              </a:rPr>
              <a:t>‹#›</a:t>
            </a:fld>
            <a:endParaRPr b="1" i="0" sz="1800" u="none" cap="none" strike="noStrike">
              <a:solidFill>
                <a:srgbClr val="00B297"/>
              </a:solidFill>
              <a:latin typeface="Open Sans"/>
              <a:ea typeface="Open Sans"/>
              <a:cs typeface="Open Sans"/>
              <a:sym typeface="Open Sans"/>
            </a:endParaRPr>
          </a:p>
        </p:txBody>
      </p:sp>
      <p:sp>
        <p:nvSpPr>
          <p:cNvPr id="470" name="Google Shape;470;p4"/>
          <p:cNvSpPr txBox="1"/>
          <p:nvPr>
            <p:ph type="title"/>
          </p:nvPr>
        </p:nvSpPr>
        <p:spPr>
          <a:xfrm>
            <a:off x="396875" y="26988"/>
            <a:ext cx="7543967" cy="21590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pt-BR">
                <a:latin typeface="Open Sans"/>
                <a:ea typeface="Open Sans"/>
                <a:cs typeface="Open Sans"/>
                <a:sym typeface="Open Sans"/>
              </a:rPr>
              <a:t>O diagrama F</a:t>
            </a:r>
            <a:endParaRPr>
              <a:latin typeface="Open Sans"/>
              <a:ea typeface="Open Sans"/>
              <a:cs typeface="Open Sans"/>
              <a:sym typeface="Open Sans"/>
            </a:endParaRPr>
          </a:p>
        </p:txBody>
      </p:sp>
      <p:pic>
        <p:nvPicPr>
          <p:cNvPr id="471" name="Google Shape;471;p4"/>
          <p:cNvPicPr preferRelativeResize="0"/>
          <p:nvPr/>
        </p:nvPicPr>
        <p:blipFill rotWithShape="1">
          <a:blip r:embed="rId4">
            <a:alphaModFix/>
          </a:blip>
          <a:srcRect b="0" l="0" r="0" t="0"/>
          <a:stretch/>
        </p:blipFill>
        <p:spPr>
          <a:xfrm>
            <a:off x="3221179" y="980402"/>
            <a:ext cx="5903661" cy="7427551"/>
          </a:xfrm>
          <a:prstGeom prst="rect">
            <a:avLst/>
          </a:prstGeom>
          <a:noFill/>
          <a:ln>
            <a:noFill/>
          </a:ln>
        </p:spPr>
      </p:pic>
      <p:pic>
        <p:nvPicPr>
          <p:cNvPr id="472" name="Google Shape;472;p4"/>
          <p:cNvPicPr preferRelativeResize="0"/>
          <p:nvPr/>
        </p:nvPicPr>
        <p:blipFill rotWithShape="1">
          <a:blip r:embed="rId5">
            <a:alphaModFix/>
          </a:blip>
          <a:srcRect b="14454" l="15284" r="14107" t="14648"/>
          <a:stretch/>
        </p:blipFill>
        <p:spPr>
          <a:xfrm>
            <a:off x="15380052" y="7503285"/>
            <a:ext cx="1446736" cy="2057194"/>
          </a:xfrm>
          <a:prstGeom prst="rect">
            <a:avLst/>
          </a:prstGeom>
          <a:noFill/>
          <a:ln cap="flat" cmpd="sng" w="9525">
            <a:solidFill>
              <a:srgbClr val="C9ABDD"/>
            </a:solidFill>
            <a:prstDash val="solid"/>
            <a:round/>
            <a:headEnd len="sm" w="sm" type="none"/>
            <a:tailEnd len="sm" w="sm" type="none"/>
          </a:ln>
          <a:effectLst>
            <a:outerShdw blurRad="50800" rotWithShape="0" algn="tl" dir="2700000" dist="38100">
              <a:srgbClr val="292929">
                <a:alpha val="40000"/>
              </a:srgbClr>
            </a:outerShdw>
          </a:effectLst>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6" name="Shape 476"/>
        <p:cNvGrpSpPr/>
        <p:nvPr/>
      </p:nvGrpSpPr>
      <p:grpSpPr>
        <a:xfrm>
          <a:off x="0" y="0"/>
          <a:ext cx="0" cy="0"/>
          <a:chOff x="0" y="0"/>
          <a:chExt cx="0" cy="0"/>
        </a:xfrm>
      </p:grpSpPr>
      <p:sp>
        <p:nvSpPr>
          <p:cNvPr id="477" name="Google Shape;477;p5"/>
          <p:cNvSpPr txBox="1"/>
          <p:nvPr>
            <p:ph type="title"/>
          </p:nvPr>
        </p:nvSpPr>
        <p:spPr>
          <a:xfrm>
            <a:off x="392703" y="70423"/>
            <a:ext cx="16947558" cy="11303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pt-BR">
                <a:latin typeface="Open Sans"/>
                <a:ea typeface="Open Sans"/>
                <a:cs typeface="Open Sans"/>
                <a:sym typeface="Open Sans"/>
              </a:rPr>
              <a:t>Existem 6 categorias das normas WASH</a:t>
            </a:r>
            <a:endParaRPr>
              <a:latin typeface="Open Sans"/>
              <a:ea typeface="Open Sans"/>
              <a:cs typeface="Open Sans"/>
              <a:sym typeface="Open Sans"/>
            </a:endParaRPr>
          </a:p>
        </p:txBody>
      </p:sp>
      <p:sp>
        <p:nvSpPr>
          <p:cNvPr id="478" name="Google Shape;478;p5"/>
          <p:cNvSpPr txBox="1"/>
          <p:nvPr>
            <p:ph idx="12" type="sldNum"/>
          </p:nvPr>
        </p:nvSpPr>
        <p:spPr>
          <a:xfrm>
            <a:off x="3390900" y="8809038"/>
            <a:ext cx="393700" cy="390525"/>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SzPts val="1867"/>
              <a:buNone/>
            </a:pPr>
            <a:fld id="{00000000-1234-1234-1234-123412341234}" type="slidenum">
              <a:rPr b="1" i="0" lang="pt-BR" sz="1867" u="none" cap="none" strike="noStrike">
                <a:solidFill>
                  <a:srgbClr val="FFFFFF"/>
                </a:solidFill>
                <a:latin typeface="Open Sans"/>
                <a:ea typeface="Open Sans"/>
                <a:cs typeface="Open Sans"/>
                <a:sym typeface="Open Sans"/>
              </a:rPr>
              <a:t>‹#›</a:t>
            </a:fld>
            <a:endParaRPr b="1" i="0" sz="1867" u="none" cap="none" strike="noStrike">
              <a:solidFill>
                <a:srgbClr val="FFFFFF"/>
              </a:solidFill>
              <a:latin typeface="Open Sans"/>
              <a:ea typeface="Open Sans"/>
              <a:cs typeface="Open Sans"/>
              <a:sym typeface="Open Sans"/>
            </a:endParaRPr>
          </a:p>
        </p:txBody>
      </p:sp>
      <p:sp>
        <p:nvSpPr>
          <p:cNvPr id="479" name="Google Shape;479;p5"/>
          <p:cNvSpPr/>
          <p:nvPr/>
        </p:nvSpPr>
        <p:spPr>
          <a:xfrm>
            <a:off x="4501063" y="2381875"/>
            <a:ext cx="1856100" cy="1487700"/>
          </a:xfrm>
          <a:prstGeom prst="rect">
            <a:avLst/>
          </a:prstGeom>
          <a:solidFill>
            <a:srgbClr val="DFF0EB"/>
          </a:solidFill>
          <a:ln cap="flat" cmpd="sng" w="25400">
            <a:solidFill>
              <a:srgbClr val="0A8B81"/>
            </a:solidFill>
            <a:prstDash val="solid"/>
            <a:round/>
            <a:headEnd len="sm" w="sm" type="none"/>
            <a:tailEnd len="sm" w="sm" type="none"/>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rgbClr val="292929"/>
              </a:solidFill>
              <a:latin typeface="Open Sans"/>
              <a:ea typeface="Open Sans"/>
              <a:cs typeface="Open Sans"/>
              <a:sym typeface="Open Sans"/>
            </a:endParaRPr>
          </a:p>
          <a:p>
            <a:pPr indent="0" lvl="0" marL="0" marR="0" rtl="0" algn="ctr">
              <a:lnSpc>
                <a:spcPct val="100000"/>
              </a:lnSpc>
              <a:spcBef>
                <a:spcPts val="0"/>
              </a:spcBef>
              <a:spcAft>
                <a:spcPts val="0"/>
              </a:spcAft>
              <a:buClr>
                <a:srgbClr val="000000"/>
              </a:buClr>
              <a:buSzPts val="1800"/>
              <a:buFont typeface="Arial"/>
              <a:buNone/>
            </a:pPr>
            <a:r>
              <a:rPr b="1" i="0" lang="pt-BR" sz="1800" u="none" cap="none" strike="noStrike">
                <a:solidFill>
                  <a:srgbClr val="292929"/>
                </a:solidFill>
                <a:latin typeface="Open Sans"/>
                <a:ea typeface="Open Sans"/>
                <a:cs typeface="Open Sans"/>
                <a:sym typeface="Open Sans"/>
              </a:rPr>
              <a:t>Abastecimento de água</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rgbClr val="292929"/>
              </a:solidFill>
              <a:latin typeface="Open Sans"/>
              <a:ea typeface="Open Sans"/>
              <a:cs typeface="Open Sans"/>
              <a:sym typeface="Open Sans"/>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rgbClr val="292929"/>
              </a:solidFill>
              <a:latin typeface="Open Sans"/>
              <a:ea typeface="Open Sans"/>
              <a:cs typeface="Open Sans"/>
              <a:sym typeface="Open Sans"/>
            </a:endParaRPr>
          </a:p>
        </p:txBody>
      </p:sp>
      <p:sp>
        <p:nvSpPr>
          <p:cNvPr id="480" name="Google Shape;480;p5"/>
          <p:cNvSpPr/>
          <p:nvPr/>
        </p:nvSpPr>
        <p:spPr>
          <a:xfrm>
            <a:off x="2492744" y="2382181"/>
            <a:ext cx="1860300" cy="1487700"/>
          </a:xfrm>
          <a:prstGeom prst="rect">
            <a:avLst/>
          </a:prstGeom>
          <a:solidFill>
            <a:srgbClr val="DFF0EB"/>
          </a:solidFill>
          <a:ln cap="flat" cmpd="sng" w="25400">
            <a:solidFill>
              <a:srgbClr val="0A8B81"/>
            </a:solidFill>
            <a:prstDash val="solid"/>
            <a:round/>
            <a:headEnd len="sm" w="sm" type="none"/>
            <a:tailEnd len="sm" w="sm" type="none"/>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rgbClr val="292929"/>
              </a:solidFill>
              <a:latin typeface="Open Sans"/>
              <a:ea typeface="Open Sans"/>
              <a:cs typeface="Open Sans"/>
              <a:sym typeface="Open Sans"/>
            </a:endParaRPr>
          </a:p>
          <a:p>
            <a:pPr indent="0" lvl="0" marL="0" marR="0" rtl="0" algn="ctr">
              <a:lnSpc>
                <a:spcPct val="100000"/>
              </a:lnSpc>
              <a:spcBef>
                <a:spcPts val="0"/>
              </a:spcBef>
              <a:spcAft>
                <a:spcPts val="0"/>
              </a:spcAft>
              <a:buClr>
                <a:srgbClr val="000000"/>
              </a:buClr>
              <a:buSzPts val="1800"/>
              <a:buFont typeface="Arial"/>
              <a:buNone/>
            </a:pPr>
            <a:r>
              <a:rPr b="1" i="0" lang="pt-BR" sz="1800" u="none" cap="none" strike="noStrike">
                <a:solidFill>
                  <a:srgbClr val="292929"/>
                </a:solidFill>
                <a:latin typeface="Open Sans"/>
                <a:ea typeface="Open Sans"/>
                <a:cs typeface="Open Sans"/>
                <a:sym typeface="Open Sans"/>
              </a:rPr>
              <a:t>Promoção da higiene</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rgbClr val="292929"/>
              </a:solidFill>
              <a:latin typeface="Open Sans"/>
              <a:ea typeface="Open Sans"/>
              <a:cs typeface="Open Sans"/>
              <a:sym typeface="Open Sans"/>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rgbClr val="292929"/>
              </a:solidFill>
              <a:latin typeface="Open Sans"/>
              <a:ea typeface="Open Sans"/>
              <a:cs typeface="Open Sans"/>
              <a:sym typeface="Open Sans"/>
            </a:endParaRPr>
          </a:p>
        </p:txBody>
      </p:sp>
      <p:sp>
        <p:nvSpPr>
          <p:cNvPr id="481" name="Google Shape;481;p5"/>
          <p:cNvSpPr/>
          <p:nvPr/>
        </p:nvSpPr>
        <p:spPr>
          <a:xfrm>
            <a:off x="12452825" y="2388700"/>
            <a:ext cx="1913700" cy="1487700"/>
          </a:xfrm>
          <a:prstGeom prst="rect">
            <a:avLst/>
          </a:prstGeom>
          <a:solidFill>
            <a:srgbClr val="DFF0EB"/>
          </a:solidFill>
          <a:ln cap="flat" cmpd="sng" w="25400">
            <a:solidFill>
              <a:srgbClr val="0A8B81"/>
            </a:solidFill>
            <a:prstDash val="solid"/>
            <a:round/>
            <a:headEnd len="sm" w="sm" type="none"/>
            <a:tailEnd len="sm" w="sm" type="none"/>
          </a:ln>
          <a:effectLst>
            <a:outerShdw blurRad="38100" rotWithShape="0" dir="5400000" dist="25400">
              <a:srgbClr val="000000">
                <a:alpha val="48627"/>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600"/>
              <a:buFont typeface="Arial"/>
              <a:buNone/>
            </a:pPr>
            <a:r>
              <a:rPr b="1" i="0" lang="pt-BR" sz="1600" u="none" cap="none" strike="noStrike">
                <a:solidFill>
                  <a:srgbClr val="292929"/>
                </a:solidFill>
                <a:latin typeface="Open Sans"/>
                <a:ea typeface="Open Sans"/>
                <a:cs typeface="Open Sans"/>
                <a:sym typeface="Open Sans"/>
              </a:rPr>
              <a:t>WASH em surtos de doenças e ambientes de saúde</a:t>
            </a:r>
            <a:endParaRPr b="1" i="0" sz="1600" u="none" cap="none" strike="noStrike">
              <a:solidFill>
                <a:srgbClr val="292929"/>
              </a:solidFill>
              <a:latin typeface="Open Sans"/>
              <a:ea typeface="Open Sans"/>
              <a:cs typeface="Open Sans"/>
              <a:sym typeface="Open Sans"/>
            </a:endParaRPr>
          </a:p>
        </p:txBody>
      </p:sp>
      <p:sp>
        <p:nvSpPr>
          <p:cNvPr id="482" name="Google Shape;482;p5"/>
          <p:cNvSpPr/>
          <p:nvPr/>
        </p:nvSpPr>
        <p:spPr>
          <a:xfrm>
            <a:off x="10473879" y="2388699"/>
            <a:ext cx="1860300" cy="1487700"/>
          </a:xfrm>
          <a:prstGeom prst="rect">
            <a:avLst/>
          </a:prstGeom>
          <a:solidFill>
            <a:srgbClr val="DFF0EB"/>
          </a:solidFill>
          <a:ln cap="flat" cmpd="sng" w="25400">
            <a:solidFill>
              <a:srgbClr val="0A8B81"/>
            </a:solidFill>
            <a:prstDash val="solid"/>
            <a:round/>
            <a:headEnd len="sm" w="sm" type="none"/>
            <a:tailEnd len="sm" w="sm" type="none"/>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rgbClr val="292929"/>
              </a:solidFill>
              <a:latin typeface="Open Sans"/>
              <a:ea typeface="Open Sans"/>
              <a:cs typeface="Open Sans"/>
              <a:sym typeface="Open Sans"/>
            </a:endParaRPr>
          </a:p>
          <a:p>
            <a:pPr indent="0" lvl="0" marL="0" marR="0" rtl="0" algn="ctr">
              <a:lnSpc>
                <a:spcPct val="100000"/>
              </a:lnSpc>
              <a:spcBef>
                <a:spcPts val="0"/>
              </a:spcBef>
              <a:spcAft>
                <a:spcPts val="0"/>
              </a:spcAft>
              <a:buClr>
                <a:srgbClr val="000000"/>
              </a:buClr>
              <a:buSzPts val="1800"/>
              <a:buFont typeface="Arial"/>
              <a:buNone/>
            </a:pPr>
            <a:r>
              <a:rPr b="1" i="0" lang="pt-BR" sz="1800" u="none" cap="none" strike="noStrike">
                <a:solidFill>
                  <a:srgbClr val="292929"/>
                </a:solidFill>
                <a:latin typeface="Open Sans"/>
                <a:ea typeface="Open Sans"/>
                <a:cs typeface="Open Sans"/>
                <a:sym typeface="Open Sans"/>
              </a:rPr>
              <a:t>Gestão de resíduos sólidos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rgbClr val="292929"/>
              </a:solidFill>
              <a:latin typeface="Open Sans"/>
              <a:ea typeface="Open Sans"/>
              <a:cs typeface="Open Sans"/>
              <a:sym typeface="Open Sans"/>
            </a:endParaRPr>
          </a:p>
        </p:txBody>
      </p:sp>
      <p:sp>
        <p:nvSpPr>
          <p:cNvPr id="483" name="Google Shape;483;p5"/>
          <p:cNvSpPr/>
          <p:nvPr/>
        </p:nvSpPr>
        <p:spPr>
          <a:xfrm>
            <a:off x="6487235" y="2388699"/>
            <a:ext cx="1860300" cy="1487700"/>
          </a:xfrm>
          <a:prstGeom prst="rect">
            <a:avLst/>
          </a:prstGeom>
          <a:solidFill>
            <a:srgbClr val="DFF0EB"/>
          </a:solidFill>
          <a:ln cap="flat" cmpd="sng" w="25400">
            <a:solidFill>
              <a:srgbClr val="0A8B81"/>
            </a:solidFill>
            <a:prstDash val="solid"/>
            <a:round/>
            <a:headEnd len="sm" w="sm" type="none"/>
            <a:tailEnd len="sm" w="sm" type="none"/>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rgbClr val="292929"/>
              </a:solidFill>
              <a:latin typeface="Open Sans"/>
              <a:ea typeface="Open Sans"/>
              <a:cs typeface="Open Sans"/>
              <a:sym typeface="Open Sans"/>
            </a:endParaRPr>
          </a:p>
          <a:p>
            <a:pPr indent="0" lvl="0" marL="0" marR="0" rtl="0" algn="ctr">
              <a:lnSpc>
                <a:spcPct val="100000"/>
              </a:lnSpc>
              <a:spcBef>
                <a:spcPts val="0"/>
              </a:spcBef>
              <a:spcAft>
                <a:spcPts val="0"/>
              </a:spcAft>
              <a:buClr>
                <a:srgbClr val="000000"/>
              </a:buClr>
              <a:buSzPts val="1800"/>
              <a:buFont typeface="Arial"/>
              <a:buNone/>
            </a:pPr>
            <a:r>
              <a:rPr b="1" i="0" lang="pt-BR" sz="1800" u="none" cap="none" strike="noStrike">
                <a:solidFill>
                  <a:srgbClr val="292929"/>
                </a:solidFill>
                <a:latin typeface="Open Sans"/>
                <a:ea typeface="Open Sans"/>
                <a:cs typeface="Open Sans"/>
                <a:sym typeface="Open Sans"/>
              </a:rPr>
              <a:t>Gestão de dejetos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rPr b="1" i="0" lang="pt-BR" sz="1800" u="none" cap="none" strike="noStrike">
                <a:solidFill>
                  <a:srgbClr val="292929"/>
                </a:solidFill>
                <a:latin typeface="Open Sans"/>
                <a:ea typeface="Open Sans"/>
                <a:cs typeface="Open Sans"/>
                <a:sym typeface="Open Sans"/>
              </a:rPr>
              <a:t>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rgbClr val="292929"/>
              </a:solidFill>
              <a:latin typeface="Open Sans"/>
              <a:ea typeface="Open Sans"/>
              <a:cs typeface="Open Sans"/>
              <a:sym typeface="Open Sans"/>
            </a:endParaRPr>
          </a:p>
        </p:txBody>
      </p:sp>
      <p:sp>
        <p:nvSpPr>
          <p:cNvPr id="484" name="Google Shape;484;p5"/>
          <p:cNvSpPr/>
          <p:nvPr/>
        </p:nvSpPr>
        <p:spPr>
          <a:xfrm>
            <a:off x="8494928" y="2388699"/>
            <a:ext cx="1860300" cy="1487700"/>
          </a:xfrm>
          <a:prstGeom prst="rect">
            <a:avLst/>
          </a:prstGeom>
          <a:solidFill>
            <a:srgbClr val="DFF0EB"/>
          </a:solidFill>
          <a:ln cap="flat" cmpd="sng" w="25400">
            <a:solidFill>
              <a:srgbClr val="0A8B81"/>
            </a:solidFill>
            <a:prstDash val="solid"/>
            <a:round/>
            <a:headEnd len="sm" w="sm" type="none"/>
            <a:tailEnd len="sm" w="sm" type="none"/>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rgbClr val="292929"/>
              </a:solidFill>
              <a:latin typeface="Open Sans"/>
              <a:ea typeface="Open Sans"/>
              <a:cs typeface="Open Sans"/>
              <a:sym typeface="Open Sans"/>
            </a:endParaRPr>
          </a:p>
          <a:p>
            <a:pPr indent="0" lvl="0" marL="0" marR="0" rtl="0" algn="ctr">
              <a:lnSpc>
                <a:spcPct val="100000"/>
              </a:lnSpc>
              <a:spcBef>
                <a:spcPts val="0"/>
              </a:spcBef>
              <a:spcAft>
                <a:spcPts val="0"/>
              </a:spcAft>
              <a:buClr>
                <a:srgbClr val="000000"/>
              </a:buClr>
              <a:buSzPts val="1800"/>
              <a:buFont typeface="Arial"/>
              <a:buNone/>
            </a:pPr>
            <a:r>
              <a:rPr b="1" i="0" lang="pt-BR" sz="1800" u="none" cap="none" strike="noStrike">
                <a:solidFill>
                  <a:srgbClr val="292929"/>
                </a:solidFill>
                <a:latin typeface="Open Sans"/>
                <a:ea typeface="Open Sans"/>
                <a:cs typeface="Open Sans"/>
                <a:sym typeface="Open Sans"/>
              </a:rPr>
              <a:t>Controlo de vetores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rgbClr val="292929"/>
              </a:solidFill>
              <a:latin typeface="Open Sans"/>
              <a:ea typeface="Open Sans"/>
              <a:cs typeface="Open Sans"/>
              <a:sym typeface="Open Sans"/>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rgbClr val="292929"/>
              </a:solidFill>
              <a:latin typeface="Open Sans"/>
              <a:ea typeface="Open Sans"/>
              <a:cs typeface="Open Sans"/>
              <a:sym typeface="Open Sans"/>
            </a:endParaRPr>
          </a:p>
        </p:txBody>
      </p:sp>
      <p:sp>
        <p:nvSpPr>
          <p:cNvPr id="485" name="Google Shape;485;p5"/>
          <p:cNvSpPr txBox="1"/>
          <p:nvPr/>
        </p:nvSpPr>
        <p:spPr>
          <a:xfrm>
            <a:off x="484059" y="1038206"/>
            <a:ext cx="11927846" cy="908100"/>
          </a:xfrm>
          <a:prstGeom prst="rect">
            <a:avLst/>
          </a:prstGeom>
          <a:noFill/>
          <a:ln>
            <a:noFill/>
          </a:ln>
        </p:spPr>
        <p:txBody>
          <a:bodyPr anchorCtr="0" anchor="t" bIns="50800" lIns="50800" spcFirstLastPara="1" rIns="50800" wrap="square" tIns="50800">
            <a:normAutofit/>
          </a:bodyPr>
          <a:lstStyle/>
          <a:p>
            <a:pPr indent="0" lvl="0" marL="0" marR="0" rtl="0" algn="l">
              <a:lnSpc>
                <a:spcPct val="100000"/>
              </a:lnSpc>
              <a:spcBef>
                <a:spcPts val="0"/>
              </a:spcBef>
              <a:spcAft>
                <a:spcPts val="0"/>
              </a:spcAft>
              <a:buClr>
                <a:srgbClr val="000000"/>
              </a:buClr>
              <a:buSzPts val="4320"/>
              <a:buFont typeface="Open Sans"/>
              <a:buNone/>
            </a:pPr>
            <a:r>
              <a:rPr b="0" i="0" lang="pt-BR" sz="4320" u="none" cap="none" strike="noStrike">
                <a:solidFill>
                  <a:srgbClr val="000000"/>
                </a:solidFill>
                <a:latin typeface="Open Sans"/>
                <a:ea typeface="Open Sans"/>
                <a:cs typeface="Open Sans"/>
                <a:sym typeface="Open Sans"/>
              </a:rPr>
              <a:t>Cada categoria tem as suas próprias normas</a:t>
            </a:r>
            <a:endParaRPr b="0" i="0" sz="4320" u="none" cap="none" strike="noStrike">
              <a:solidFill>
                <a:srgbClr val="000000"/>
              </a:solidFill>
              <a:latin typeface="Open Sans"/>
              <a:ea typeface="Open Sans"/>
              <a:cs typeface="Open Sans"/>
              <a:sym typeface="Open Sans"/>
            </a:endParaRPr>
          </a:p>
        </p:txBody>
      </p:sp>
      <p:sp>
        <p:nvSpPr>
          <p:cNvPr id="486" name="Google Shape;486;p5"/>
          <p:cNvSpPr/>
          <p:nvPr/>
        </p:nvSpPr>
        <p:spPr>
          <a:xfrm>
            <a:off x="2506031" y="3959015"/>
            <a:ext cx="1856100" cy="933600"/>
          </a:xfrm>
          <a:prstGeom prst="rect">
            <a:avLst/>
          </a:prstGeom>
          <a:solidFill>
            <a:schemeClr val="dk1"/>
          </a:solidFill>
          <a:ln cap="flat" cmpd="sng" w="25400">
            <a:solidFill>
              <a:srgbClr val="0A8B81"/>
            </a:solidFill>
            <a:prstDash val="solid"/>
            <a:round/>
            <a:headEnd len="sm" w="sm" type="none"/>
            <a:tailEnd len="sm" w="sm" type="none"/>
          </a:ln>
          <a:effectLst>
            <a:outerShdw blurRad="38100" rotWithShape="0" dir="5400000" dist="25400">
              <a:srgbClr val="000000">
                <a:alpha val="48627"/>
              </a:srgbClr>
            </a:outerShdw>
          </a:effectLst>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1800"/>
              <a:buFont typeface="Arial"/>
              <a:buNone/>
            </a:pPr>
            <a:r>
              <a:rPr b="1" i="0" lang="pt-BR" sz="1800" u="none" cap="none" strike="noStrike">
                <a:solidFill>
                  <a:srgbClr val="292929"/>
                </a:solidFill>
                <a:latin typeface="Open Sans"/>
                <a:ea typeface="Open Sans"/>
                <a:cs typeface="Open Sans"/>
                <a:sym typeface="Open Sans"/>
              </a:rPr>
              <a:t>Norma 1.1</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pt-BR" sz="1800" u="none" cap="none" strike="noStrike">
                <a:solidFill>
                  <a:srgbClr val="292929"/>
                </a:solidFill>
                <a:latin typeface="Open Sans"/>
                <a:ea typeface="Open Sans"/>
                <a:cs typeface="Open Sans"/>
                <a:sym typeface="Open Sans"/>
              </a:rPr>
              <a:t>Promoção da higiene</a:t>
            </a:r>
            <a:endParaRPr b="0" i="0" sz="1400" u="none" cap="none" strike="noStrike">
              <a:solidFill>
                <a:srgbClr val="000000"/>
              </a:solidFill>
              <a:latin typeface="Arial"/>
              <a:ea typeface="Arial"/>
              <a:cs typeface="Arial"/>
              <a:sym typeface="Arial"/>
            </a:endParaRPr>
          </a:p>
        </p:txBody>
      </p:sp>
      <p:sp>
        <p:nvSpPr>
          <p:cNvPr id="487" name="Google Shape;487;p5"/>
          <p:cNvSpPr/>
          <p:nvPr/>
        </p:nvSpPr>
        <p:spPr>
          <a:xfrm>
            <a:off x="2506325" y="4991350"/>
            <a:ext cx="1856100" cy="1764600"/>
          </a:xfrm>
          <a:prstGeom prst="rect">
            <a:avLst/>
          </a:prstGeom>
          <a:solidFill>
            <a:schemeClr val="dk1"/>
          </a:solidFill>
          <a:ln cap="flat" cmpd="sng" w="25400">
            <a:solidFill>
              <a:srgbClr val="0A8B81"/>
            </a:solidFill>
            <a:prstDash val="solid"/>
            <a:round/>
            <a:headEnd len="sm" w="sm" type="none"/>
            <a:tailEnd len="sm" w="sm" type="none"/>
          </a:ln>
          <a:effectLst>
            <a:outerShdw blurRad="38100" rotWithShape="0" dir="5400000" dist="25400">
              <a:srgbClr val="000000">
                <a:alpha val="48627"/>
              </a:srgbClr>
            </a:outerShdw>
          </a:effectLst>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1800"/>
              <a:buFont typeface="Arial"/>
              <a:buNone/>
            </a:pPr>
            <a:r>
              <a:rPr b="1" i="0" lang="pt-BR" sz="1800" u="none" cap="none" strike="noStrike">
                <a:solidFill>
                  <a:srgbClr val="292929"/>
                </a:solidFill>
                <a:latin typeface="Open Sans"/>
                <a:ea typeface="Open Sans"/>
                <a:cs typeface="Open Sans"/>
                <a:sym typeface="Open Sans"/>
              </a:rPr>
              <a:t>Norma 1.2</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50"/>
              <a:buFont typeface="Arial"/>
              <a:buNone/>
            </a:pPr>
            <a:r>
              <a:rPr b="0" i="0" lang="pt-BR" sz="1800" u="none" cap="none" strike="noStrike">
                <a:solidFill>
                  <a:srgbClr val="292929"/>
                </a:solidFill>
                <a:latin typeface="Open Sans"/>
                <a:ea typeface="Open Sans"/>
                <a:cs typeface="Open Sans"/>
                <a:sym typeface="Open Sans"/>
              </a:rPr>
              <a:t>Identificação, acesso e utilização de artigos de higiene</a:t>
            </a:r>
            <a:endParaRPr b="0" i="0" sz="1800" u="none" cap="none" strike="noStrike">
              <a:solidFill>
                <a:srgbClr val="292929"/>
              </a:solidFill>
              <a:latin typeface="Open Sans"/>
              <a:ea typeface="Open Sans"/>
              <a:cs typeface="Open Sans"/>
              <a:sym typeface="Open Sans"/>
            </a:endParaRPr>
          </a:p>
        </p:txBody>
      </p:sp>
      <p:sp>
        <p:nvSpPr>
          <p:cNvPr id="488" name="Google Shape;488;p5"/>
          <p:cNvSpPr/>
          <p:nvPr/>
        </p:nvSpPr>
        <p:spPr>
          <a:xfrm>
            <a:off x="2501373" y="6886752"/>
            <a:ext cx="1856100" cy="1210500"/>
          </a:xfrm>
          <a:prstGeom prst="rect">
            <a:avLst/>
          </a:prstGeom>
          <a:solidFill>
            <a:schemeClr val="dk1"/>
          </a:solidFill>
          <a:ln cap="flat" cmpd="sng" w="25400">
            <a:solidFill>
              <a:srgbClr val="0A8B81"/>
            </a:solidFill>
            <a:prstDash val="solid"/>
            <a:round/>
            <a:headEnd len="sm" w="sm" type="none"/>
            <a:tailEnd len="sm" w="sm" type="none"/>
          </a:ln>
          <a:effectLst>
            <a:outerShdw blurRad="38100" rotWithShape="0" dir="5400000" dist="25400">
              <a:srgbClr val="000000">
                <a:alpha val="48627"/>
              </a:srgbClr>
            </a:outerShdw>
          </a:effectLst>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1800"/>
              <a:buFont typeface="Arial"/>
              <a:buNone/>
            </a:pPr>
            <a:r>
              <a:rPr b="1" i="0" lang="pt-BR" sz="1800" u="none" cap="none" strike="noStrike">
                <a:solidFill>
                  <a:srgbClr val="292929"/>
                </a:solidFill>
                <a:latin typeface="Open Sans"/>
                <a:ea typeface="Open Sans"/>
                <a:cs typeface="Open Sans"/>
                <a:sym typeface="Open Sans"/>
              </a:rPr>
              <a:t>Norma 1.3</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pt-BR" sz="1800" u="none" cap="none" strike="noStrike">
                <a:solidFill>
                  <a:srgbClr val="292929"/>
                </a:solidFill>
                <a:latin typeface="Open Sans"/>
                <a:ea typeface="Open Sans"/>
                <a:cs typeface="Open Sans"/>
                <a:sym typeface="Open Sans"/>
              </a:rPr>
              <a:t>Higiene menstrual e incontinência</a:t>
            </a:r>
            <a:endParaRPr b="0" i="0" sz="1800" u="none" cap="none" strike="noStrike">
              <a:solidFill>
                <a:srgbClr val="292929"/>
              </a:solidFill>
              <a:latin typeface="Open Sans"/>
              <a:ea typeface="Open Sans"/>
              <a:cs typeface="Open Sans"/>
              <a:sym typeface="Open Sans"/>
            </a:endParaRPr>
          </a:p>
        </p:txBody>
      </p:sp>
      <p:sp>
        <p:nvSpPr>
          <p:cNvPr id="489" name="Google Shape;489;p5"/>
          <p:cNvSpPr/>
          <p:nvPr/>
        </p:nvSpPr>
        <p:spPr>
          <a:xfrm>
            <a:off x="4491335" y="3958966"/>
            <a:ext cx="1856100" cy="1210500"/>
          </a:xfrm>
          <a:prstGeom prst="rect">
            <a:avLst/>
          </a:prstGeom>
          <a:solidFill>
            <a:schemeClr val="dk1"/>
          </a:solidFill>
          <a:ln cap="flat" cmpd="sng" w="25400">
            <a:solidFill>
              <a:srgbClr val="0A8B81"/>
            </a:solidFill>
            <a:prstDash val="solid"/>
            <a:round/>
            <a:headEnd len="sm" w="sm" type="none"/>
            <a:tailEnd len="sm" w="sm" type="none"/>
          </a:ln>
          <a:effectLst>
            <a:outerShdw blurRad="38100" rotWithShape="0" dir="5400000" dist="25400">
              <a:srgbClr val="000000">
                <a:alpha val="48627"/>
              </a:srgbClr>
            </a:outerShdw>
          </a:effectLst>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1800"/>
              <a:buFont typeface="Arial"/>
              <a:buNone/>
            </a:pPr>
            <a:r>
              <a:rPr b="1" i="0" lang="pt-BR" sz="1800" u="none" cap="none" strike="noStrike">
                <a:solidFill>
                  <a:srgbClr val="292929"/>
                </a:solidFill>
                <a:latin typeface="Open Sans"/>
                <a:ea typeface="Open Sans"/>
                <a:cs typeface="Open Sans"/>
                <a:sym typeface="Open Sans"/>
              </a:rPr>
              <a:t>Norma 2.1</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pt-BR" sz="1800" u="none" cap="none" strike="noStrike">
                <a:solidFill>
                  <a:srgbClr val="292929"/>
                </a:solidFill>
                <a:latin typeface="Open Sans"/>
                <a:ea typeface="Open Sans"/>
                <a:cs typeface="Open Sans"/>
                <a:sym typeface="Open Sans"/>
              </a:rPr>
              <a:t>Acesso e quantidade de água</a:t>
            </a:r>
            <a:endParaRPr b="0" i="0" sz="1800" u="none" cap="none" strike="noStrike">
              <a:solidFill>
                <a:srgbClr val="292929"/>
              </a:solidFill>
              <a:latin typeface="Open Sans"/>
              <a:ea typeface="Open Sans"/>
              <a:cs typeface="Open Sans"/>
              <a:sym typeface="Open Sans"/>
            </a:endParaRPr>
          </a:p>
        </p:txBody>
      </p:sp>
      <p:sp>
        <p:nvSpPr>
          <p:cNvPr id="490" name="Google Shape;490;p5"/>
          <p:cNvSpPr/>
          <p:nvPr/>
        </p:nvSpPr>
        <p:spPr>
          <a:xfrm>
            <a:off x="4500242" y="5267545"/>
            <a:ext cx="1856100" cy="933600"/>
          </a:xfrm>
          <a:prstGeom prst="rect">
            <a:avLst/>
          </a:prstGeom>
          <a:solidFill>
            <a:schemeClr val="dk1"/>
          </a:solidFill>
          <a:ln cap="flat" cmpd="sng" w="25400">
            <a:solidFill>
              <a:srgbClr val="0A8B81"/>
            </a:solidFill>
            <a:prstDash val="solid"/>
            <a:round/>
            <a:headEnd len="sm" w="sm" type="none"/>
            <a:tailEnd len="sm" w="sm" type="none"/>
          </a:ln>
          <a:effectLst>
            <a:outerShdw blurRad="38100" rotWithShape="0" dir="5400000" dist="25400">
              <a:srgbClr val="000000">
                <a:alpha val="48627"/>
              </a:srgbClr>
            </a:outerShdw>
          </a:effectLst>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1800"/>
              <a:buFont typeface="Arial"/>
              <a:buNone/>
            </a:pPr>
            <a:r>
              <a:rPr b="1" i="0" lang="pt-BR" sz="1800" u="none" cap="none" strike="noStrike">
                <a:solidFill>
                  <a:srgbClr val="292929"/>
                </a:solidFill>
                <a:latin typeface="Open Sans"/>
                <a:ea typeface="Open Sans"/>
                <a:cs typeface="Open Sans"/>
                <a:sym typeface="Open Sans"/>
              </a:rPr>
              <a:t>Norma 2.2 </a:t>
            </a:r>
            <a:r>
              <a:rPr b="0" i="0" lang="pt-BR" sz="1800" u="none" cap="none" strike="noStrike">
                <a:solidFill>
                  <a:srgbClr val="292929"/>
                </a:solidFill>
                <a:latin typeface="Open Sans"/>
                <a:ea typeface="Open Sans"/>
                <a:cs typeface="Open Sans"/>
                <a:sym typeface="Open Sans"/>
              </a:rPr>
              <a:t>Qualidade da água</a:t>
            </a:r>
            <a:endParaRPr b="0" i="0" sz="1400" u="none" cap="none" strike="noStrike">
              <a:solidFill>
                <a:srgbClr val="000000"/>
              </a:solidFill>
              <a:latin typeface="Arial"/>
              <a:ea typeface="Arial"/>
              <a:cs typeface="Arial"/>
              <a:sym typeface="Arial"/>
            </a:endParaRPr>
          </a:p>
        </p:txBody>
      </p:sp>
      <p:sp>
        <p:nvSpPr>
          <p:cNvPr id="491" name="Google Shape;491;p5"/>
          <p:cNvSpPr/>
          <p:nvPr/>
        </p:nvSpPr>
        <p:spPr>
          <a:xfrm>
            <a:off x="6511044" y="3969730"/>
            <a:ext cx="1856100" cy="1210500"/>
          </a:xfrm>
          <a:prstGeom prst="rect">
            <a:avLst/>
          </a:prstGeom>
          <a:solidFill>
            <a:schemeClr val="dk1"/>
          </a:solidFill>
          <a:ln cap="flat" cmpd="sng" w="25400">
            <a:solidFill>
              <a:srgbClr val="0A8B81"/>
            </a:solidFill>
            <a:prstDash val="solid"/>
            <a:round/>
            <a:headEnd len="sm" w="sm" type="none"/>
            <a:tailEnd len="sm" w="sm" type="none"/>
          </a:ln>
          <a:effectLst>
            <a:outerShdw blurRad="38100" rotWithShape="0" dir="5400000" dist="25400">
              <a:srgbClr val="000000">
                <a:alpha val="48627"/>
              </a:srgbClr>
            </a:outerShdw>
          </a:effectLst>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1800"/>
              <a:buFont typeface="Arial"/>
              <a:buNone/>
            </a:pPr>
            <a:r>
              <a:rPr b="1" i="0" lang="pt-BR" sz="1800" u="none" cap="none" strike="noStrike">
                <a:solidFill>
                  <a:srgbClr val="292929"/>
                </a:solidFill>
                <a:latin typeface="Open Sans"/>
                <a:ea typeface="Open Sans"/>
                <a:cs typeface="Open Sans"/>
                <a:sym typeface="Open Sans"/>
              </a:rPr>
              <a:t>Norma 3.1</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pt-BR" sz="1800" u="none" cap="none" strike="noStrike">
                <a:solidFill>
                  <a:srgbClr val="292929"/>
                </a:solidFill>
                <a:latin typeface="Open Sans"/>
                <a:ea typeface="Open Sans"/>
                <a:cs typeface="Open Sans"/>
                <a:sym typeface="Open Sans"/>
              </a:rPr>
              <a:t>Ambiente livre de dejetos humanos</a:t>
            </a:r>
            <a:endParaRPr b="0" i="0" sz="1400" u="none" cap="none" strike="noStrike">
              <a:solidFill>
                <a:srgbClr val="000000"/>
              </a:solidFill>
              <a:latin typeface="Arial"/>
              <a:ea typeface="Arial"/>
              <a:cs typeface="Arial"/>
              <a:sym typeface="Arial"/>
            </a:endParaRPr>
          </a:p>
        </p:txBody>
      </p:sp>
      <p:sp>
        <p:nvSpPr>
          <p:cNvPr id="492" name="Google Shape;492;p5"/>
          <p:cNvSpPr/>
          <p:nvPr/>
        </p:nvSpPr>
        <p:spPr>
          <a:xfrm>
            <a:off x="6502525" y="5265725"/>
            <a:ext cx="1856400" cy="1417200"/>
          </a:xfrm>
          <a:prstGeom prst="rect">
            <a:avLst/>
          </a:prstGeom>
          <a:solidFill>
            <a:schemeClr val="dk1"/>
          </a:solidFill>
          <a:ln cap="flat" cmpd="sng" w="25400">
            <a:solidFill>
              <a:srgbClr val="0A8B81"/>
            </a:solidFill>
            <a:prstDash val="solid"/>
            <a:round/>
            <a:headEnd len="sm" w="sm" type="none"/>
            <a:tailEnd len="sm" w="sm" type="none"/>
          </a:ln>
          <a:effectLst>
            <a:outerShdw blurRad="38100" rotWithShape="0" dir="5400000" dist="25400">
              <a:srgbClr val="000000">
                <a:alpha val="48627"/>
              </a:srgbClr>
            </a:outerShdw>
          </a:effectLst>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1800"/>
              <a:buFont typeface="Arial"/>
              <a:buNone/>
            </a:pPr>
            <a:r>
              <a:rPr b="1" i="0" lang="pt-BR" sz="1800" u="none" cap="none" strike="noStrike">
                <a:solidFill>
                  <a:srgbClr val="292929"/>
                </a:solidFill>
                <a:latin typeface="Open Sans"/>
                <a:ea typeface="Open Sans"/>
                <a:cs typeface="Open Sans"/>
                <a:sym typeface="Open Sans"/>
              </a:rPr>
              <a:t>Norma 3.2</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pt-BR" sz="1800" u="none" cap="none" strike="noStrike">
                <a:solidFill>
                  <a:schemeClr val="lt2"/>
                </a:solidFill>
                <a:latin typeface="Open Sans"/>
                <a:ea typeface="Open Sans"/>
                <a:cs typeface="Open Sans"/>
                <a:sym typeface="Open Sans"/>
              </a:rPr>
              <a:t>Acesso e utilização de instalações sanitárias</a:t>
            </a:r>
            <a:endParaRPr b="0" i="0" sz="1800" u="none" cap="none" strike="noStrike">
              <a:solidFill>
                <a:schemeClr val="lt2"/>
              </a:solidFill>
              <a:latin typeface="Open Sans"/>
              <a:ea typeface="Open Sans"/>
              <a:cs typeface="Open Sans"/>
              <a:sym typeface="Open Sans"/>
            </a:endParaRPr>
          </a:p>
        </p:txBody>
      </p:sp>
      <p:sp>
        <p:nvSpPr>
          <p:cNvPr id="493" name="Google Shape;493;p5"/>
          <p:cNvSpPr/>
          <p:nvPr/>
        </p:nvSpPr>
        <p:spPr>
          <a:xfrm>
            <a:off x="6511044" y="6778510"/>
            <a:ext cx="1856100" cy="2318700"/>
          </a:xfrm>
          <a:prstGeom prst="rect">
            <a:avLst/>
          </a:prstGeom>
          <a:solidFill>
            <a:schemeClr val="dk1"/>
          </a:solidFill>
          <a:ln cap="flat" cmpd="sng" w="25400">
            <a:solidFill>
              <a:srgbClr val="0A8B81"/>
            </a:solidFill>
            <a:prstDash val="solid"/>
            <a:round/>
            <a:headEnd len="sm" w="sm" type="none"/>
            <a:tailEnd len="sm" w="sm" type="none"/>
          </a:ln>
          <a:effectLst>
            <a:outerShdw blurRad="38100" rotWithShape="0" dir="5400000" dist="25400">
              <a:srgbClr val="000000">
                <a:alpha val="48627"/>
              </a:srgbClr>
            </a:outerShdw>
          </a:effectLst>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1800"/>
              <a:buFont typeface="Arial"/>
              <a:buNone/>
            </a:pPr>
            <a:r>
              <a:rPr b="1" i="0" lang="pt-BR" sz="1800" u="none" cap="none" strike="noStrike">
                <a:solidFill>
                  <a:srgbClr val="292929"/>
                </a:solidFill>
                <a:latin typeface="Open Sans"/>
                <a:ea typeface="Open Sans"/>
                <a:cs typeface="Open Sans"/>
                <a:sym typeface="Open Sans"/>
              </a:rPr>
              <a:t>Norma 3.3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pt-BR" sz="1800" u="none" cap="none" strike="noStrike">
                <a:solidFill>
                  <a:srgbClr val="292929"/>
                </a:solidFill>
                <a:latin typeface="Open Sans"/>
                <a:ea typeface="Open Sans"/>
                <a:cs typeface="Open Sans"/>
                <a:sym typeface="Open Sans"/>
              </a:rPr>
              <a:t>Gestão e manutenção da recolha, transporte, eliminação e tratamento de dejetos</a:t>
            </a:r>
            <a:endParaRPr b="0" i="0" sz="1800" u="none" cap="none" strike="noStrike">
              <a:solidFill>
                <a:srgbClr val="292929"/>
              </a:solidFill>
              <a:latin typeface="Open Sans"/>
              <a:ea typeface="Open Sans"/>
              <a:cs typeface="Open Sans"/>
              <a:sym typeface="Open Sans"/>
            </a:endParaRPr>
          </a:p>
        </p:txBody>
      </p:sp>
      <p:sp>
        <p:nvSpPr>
          <p:cNvPr id="494" name="Google Shape;494;p5"/>
          <p:cNvSpPr/>
          <p:nvPr/>
        </p:nvSpPr>
        <p:spPr>
          <a:xfrm>
            <a:off x="10479950" y="3978786"/>
            <a:ext cx="1856100" cy="1170000"/>
          </a:xfrm>
          <a:prstGeom prst="rect">
            <a:avLst/>
          </a:prstGeom>
          <a:solidFill>
            <a:schemeClr val="dk1"/>
          </a:solidFill>
          <a:ln cap="flat" cmpd="sng" w="25400">
            <a:solidFill>
              <a:srgbClr val="0A8B81"/>
            </a:solidFill>
            <a:prstDash val="solid"/>
            <a:round/>
            <a:headEnd len="sm" w="sm" type="none"/>
            <a:tailEnd len="sm" w="sm" type="none"/>
          </a:ln>
          <a:effectLst>
            <a:outerShdw blurRad="38100" rotWithShape="0" dir="5400000" dist="25400">
              <a:srgbClr val="000000">
                <a:alpha val="48627"/>
              </a:srgbClr>
            </a:outerShdw>
          </a:effectLst>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1800"/>
              <a:buFont typeface="Arial"/>
              <a:buNone/>
            </a:pPr>
            <a:r>
              <a:rPr b="1" i="0" lang="pt-BR" sz="1800" u="none" cap="none" strike="noStrike">
                <a:solidFill>
                  <a:srgbClr val="292929"/>
                </a:solidFill>
                <a:latin typeface="Open Sans"/>
                <a:ea typeface="Open Sans"/>
                <a:cs typeface="Open Sans"/>
                <a:sym typeface="Open Sans"/>
              </a:rPr>
              <a:t>Norma 5.1</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pt-BR" sz="1800" u="none" cap="none" strike="noStrike">
                <a:solidFill>
                  <a:srgbClr val="292929"/>
                </a:solidFill>
                <a:latin typeface="Open Sans"/>
                <a:ea typeface="Open Sans"/>
                <a:cs typeface="Open Sans"/>
                <a:sym typeface="Open Sans"/>
              </a:rPr>
              <a:t>Ambiente livre de resíduos sólidos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92929"/>
              </a:solidFill>
              <a:latin typeface="Open Sans"/>
              <a:ea typeface="Open Sans"/>
              <a:cs typeface="Open Sans"/>
              <a:sym typeface="Open Sans"/>
            </a:endParaRPr>
          </a:p>
        </p:txBody>
      </p:sp>
      <p:sp>
        <p:nvSpPr>
          <p:cNvPr id="495" name="Google Shape;495;p5"/>
          <p:cNvSpPr/>
          <p:nvPr/>
        </p:nvSpPr>
        <p:spPr>
          <a:xfrm>
            <a:off x="10475094" y="5262647"/>
            <a:ext cx="1856100" cy="2041500"/>
          </a:xfrm>
          <a:prstGeom prst="rect">
            <a:avLst/>
          </a:prstGeom>
          <a:solidFill>
            <a:schemeClr val="dk1"/>
          </a:solidFill>
          <a:ln cap="flat" cmpd="sng" w="25400">
            <a:solidFill>
              <a:srgbClr val="0A8B81"/>
            </a:solidFill>
            <a:prstDash val="solid"/>
            <a:round/>
            <a:headEnd len="sm" w="sm" type="none"/>
            <a:tailEnd len="sm" w="sm" type="none"/>
          </a:ln>
          <a:effectLst>
            <a:outerShdw blurRad="38100" rotWithShape="0" dir="5400000" dist="25400">
              <a:srgbClr val="000000">
                <a:alpha val="48627"/>
              </a:srgbClr>
            </a:outerShdw>
          </a:effectLst>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1800"/>
              <a:buFont typeface="Arial"/>
              <a:buNone/>
            </a:pPr>
            <a:r>
              <a:rPr b="1" i="0" lang="pt-BR" sz="1800" u="none" cap="none" strike="noStrike">
                <a:solidFill>
                  <a:srgbClr val="292929"/>
                </a:solidFill>
                <a:latin typeface="Open Sans"/>
                <a:ea typeface="Open Sans"/>
                <a:cs typeface="Open Sans"/>
                <a:sym typeface="Open Sans"/>
              </a:rPr>
              <a:t>Norma 5.2</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pt-BR" sz="1800" u="none" cap="none" strike="noStrike">
                <a:solidFill>
                  <a:srgbClr val="292929"/>
                </a:solidFill>
                <a:latin typeface="Open Sans"/>
                <a:ea typeface="Open Sans"/>
                <a:cs typeface="Open Sans"/>
                <a:sym typeface="Open Sans"/>
              </a:rPr>
              <a:t>Ações domésticas e pessoais para a gestão segura de resíduos sólidos</a:t>
            </a:r>
            <a:endParaRPr b="0" i="0" sz="1800" u="none" cap="none" strike="noStrike">
              <a:solidFill>
                <a:srgbClr val="292929"/>
              </a:solidFill>
              <a:latin typeface="Open Sans"/>
              <a:ea typeface="Open Sans"/>
              <a:cs typeface="Open Sans"/>
              <a:sym typeface="Open Sans"/>
            </a:endParaRPr>
          </a:p>
        </p:txBody>
      </p:sp>
      <p:sp>
        <p:nvSpPr>
          <p:cNvPr id="496" name="Google Shape;496;p5"/>
          <p:cNvSpPr/>
          <p:nvPr/>
        </p:nvSpPr>
        <p:spPr>
          <a:xfrm>
            <a:off x="10475094" y="7416821"/>
            <a:ext cx="1856100" cy="1487700"/>
          </a:xfrm>
          <a:prstGeom prst="rect">
            <a:avLst/>
          </a:prstGeom>
          <a:solidFill>
            <a:schemeClr val="dk1"/>
          </a:solidFill>
          <a:ln cap="flat" cmpd="sng" w="25400">
            <a:solidFill>
              <a:srgbClr val="0A8B81"/>
            </a:solidFill>
            <a:prstDash val="solid"/>
            <a:round/>
            <a:headEnd len="sm" w="sm" type="none"/>
            <a:tailEnd len="sm" w="sm" type="none"/>
          </a:ln>
          <a:effectLst>
            <a:outerShdw blurRad="38100" rotWithShape="0" dir="5400000" dist="25400">
              <a:srgbClr val="000000">
                <a:alpha val="48627"/>
              </a:srgbClr>
            </a:outerShdw>
          </a:effectLst>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1800"/>
              <a:buFont typeface="Arial"/>
              <a:buNone/>
            </a:pPr>
            <a:r>
              <a:rPr b="1" i="0" lang="pt-BR" sz="1800" u="none" cap="none" strike="noStrike">
                <a:solidFill>
                  <a:srgbClr val="292929"/>
                </a:solidFill>
                <a:latin typeface="Open Sans"/>
                <a:ea typeface="Open Sans"/>
                <a:cs typeface="Open Sans"/>
                <a:sym typeface="Open Sans"/>
              </a:rPr>
              <a:t>Norma 5.3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pt-BR" sz="1800" u="none" cap="none" strike="noStrike">
                <a:solidFill>
                  <a:srgbClr val="292929"/>
                </a:solidFill>
                <a:latin typeface="Open Sans"/>
                <a:ea typeface="Open Sans"/>
                <a:cs typeface="Open Sans"/>
                <a:sym typeface="Open Sans"/>
              </a:rPr>
              <a:t>Sistemas de gestão de resíduos sólidos na comunidade</a:t>
            </a:r>
            <a:endParaRPr b="0" i="0" sz="1800" u="none" cap="none" strike="noStrike">
              <a:solidFill>
                <a:srgbClr val="292929"/>
              </a:solidFill>
              <a:latin typeface="Open Sans"/>
              <a:ea typeface="Open Sans"/>
              <a:cs typeface="Open Sans"/>
              <a:sym typeface="Open Sans"/>
            </a:endParaRPr>
          </a:p>
        </p:txBody>
      </p:sp>
      <p:sp>
        <p:nvSpPr>
          <p:cNvPr id="497" name="Google Shape;497;p5"/>
          <p:cNvSpPr/>
          <p:nvPr/>
        </p:nvSpPr>
        <p:spPr>
          <a:xfrm>
            <a:off x="12462250" y="4008550"/>
            <a:ext cx="1913700" cy="1210500"/>
          </a:xfrm>
          <a:prstGeom prst="rect">
            <a:avLst/>
          </a:prstGeom>
          <a:solidFill>
            <a:schemeClr val="dk1"/>
          </a:solidFill>
          <a:ln cap="flat" cmpd="sng" w="25400">
            <a:solidFill>
              <a:srgbClr val="0A8B81"/>
            </a:solidFill>
            <a:prstDash val="solid"/>
            <a:round/>
            <a:headEnd len="sm" w="sm" type="none"/>
            <a:tailEnd len="sm" w="sm" type="none"/>
          </a:ln>
          <a:effectLst>
            <a:outerShdw blurRad="38100" rotWithShape="0" dir="5400000" dist="25400">
              <a:srgbClr val="000000">
                <a:alpha val="48627"/>
              </a:srgbClr>
            </a:outerShdw>
          </a:effectLst>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1800"/>
              <a:buFont typeface="Arial"/>
              <a:buNone/>
            </a:pPr>
            <a:r>
              <a:rPr b="1" i="0" lang="pt-BR" sz="1800" u="none" cap="none" strike="noStrike">
                <a:solidFill>
                  <a:srgbClr val="292929"/>
                </a:solidFill>
                <a:latin typeface="Open Sans"/>
                <a:ea typeface="Open Sans"/>
                <a:cs typeface="Open Sans"/>
                <a:sym typeface="Open Sans"/>
              </a:rPr>
              <a:t>Norma 6</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pt-BR" sz="1800" u="none" cap="none" strike="noStrike">
                <a:solidFill>
                  <a:srgbClr val="292929"/>
                </a:solidFill>
                <a:latin typeface="Open Sans"/>
                <a:ea typeface="Open Sans"/>
                <a:cs typeface="Open Sans"/>
                <a:sym typeface="Open Sans"/>
              </a:rPr>
              <a:t>WASH em ambientes de saúde</a:t>
            </a:r>
            <a:endParaRPr b="0" i="0" sz="1800" u="none" cap="none" strike="noStrike">
              <a:solidFill>
                <a:srgbClr val="292929"/>
              </a:solidFill>
              <a:latin typeface="Open Sans"/>
              <a:ea typeface="Open Sans"/>
              <a:cs typeface="Open Sans"/>
              <a:sym typeface="Open Sans"/>
            </a:endParaRPr>
          </a:p>
        </p:txBody>
      </p:sp>
      <p:sp>
        <p:nvSpPr>
          <p:cNvPr id="498" name="Google Shape;498;p5"/>
          <p:cNvSpPr/>
          <p:nvPr/>
        </p:nvSpPr>
        <p:spPr>
          <a:xfrm>
            <a:off x="8497196" y="3979940"/>
            <a:ext cx="1856100" cy="1210500"/>
          </a:xfrm>
          <a:prstGeom prst="rect">
            <a:avLst/>
          </a:prstGeom>
          <a:solidFill>
            <a:schemeClr val="dk1"/>
          </a:solidFill>
          <a:ln cap="flat" cmpd="sng" w="25400">
            <a:solidFill>
              <a:srgbClr val="0A8B81"/>
            </a:solidFill>
            <a:prstDash val="solid"/>
            <a:round/>
            <a:headEnd len="sm" w="sm" type="none"/>
            <a:tailEnd len="sm" w="sm" type="none"/>
          </a:ln>
          <a:effectLst>
            <a:outerShdw blurRad="38100" rotWithShape="0" dir="5400000" dist="25400">
              <a:srgbClr val="000000">
                <a:alpha val="48627"/>
              </a:srgbClr>
            </a:outerShdw>
          </a:effectLst>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1800"/>
              <a:buFont typeface="Arial"/>
              <a:buNone/>
            </a:pPr>
            <a:r>
              <a:rPr b="1" i="0" lang="pt-BR" sz="1800" u="none" cap="none" strike="noStrike">
                <a:solidFill>
                  <a:srgbClr val="292929"/>
                </a:solidFill>
                <a:latin typeface="Open Sans"/>
                <a:ea typeface="Open Sans"/>
                <a:cs typeface="Open Sans"/>
                <a:sym typeface="Open Sans"/>
              </a:rPr>
              <a:t>Norma 4.1</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pt-BR" sz="1800" u="none" cap="none" strike="noStrike">
                <a:solidFill>
                  <a:srgbClr val="292929"/>
                </a:solidFill>
                <a:latin typeface="Open Sans"/>
                <a:ea typeface="Open Sans"/>
                <a:cs typeface="Open Sans"/>
                <a:sym typeface="Open Sans"/>
              </a:rPr>
              <a:t>Controlo de vetores no  assentamento</a:t>
            </a:r>
            <a:endParaRPr b="0" i="0" sz="1800" u="none" cap="none" strike="noStrike">
              <a:solidFill>
                <a:srgbClr val="292929"/>
              </a:solidFill>
              <a:latin typeface="Open Sans"/>
              <a:ea typeface="Open Sans"/>
              <a:cs typeface="Open Sans"/>
              <a:sym typeface="Open Sans"/>
            </a:endParaRPr>
          </a:p>
        </p:txBody>
      </p:sp>
      <p:sp>
        <p:nvSpPr>
          <p:cNvPr id="499" name="Google Shape;499;p5"/>
          <p:cNvSpPr/>
          <p:nvPr/>
        </p:nvSpPr>
        <p:spPr>
          <a:xfrm>
            <a:off x="8480102" y="5283062"/>
            <a:ext cx="1856100" cy="1764600"/>
          </a:xfrm>
          <a:prstGeom prst="rect">
            <a:avLst/>
          </a:prstGeom>
          <a:solidFill>
            <a:schemeClr val="dk1"/>
          </a:solidFill>
          <a:ln cap="flat" cmpd="sng" w="25400">
            <a:solidFill>
              <a:srgbClr val="0A8B81"/>
            </a:solidFill>
            <a:prstDash val="solid"/>
            <a:round/>
            <a:headEnd len="sm" w="sm" type="none"/>
            <a:tailEnd len="sm" w="sm" type="none"/>
          </a:ln>
          <a:effectLst>
            <a:outerShdw blurRad="38100" rotWithShape="0" dir="5400000" dist="25400">
              <a:srgbClr val="000000">
                <a:alpha val="48627"/>
              </a:srgbClr>
            </a:outerShdw>
          </a:effectLst>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1800"/>
              <a:buFont typeface="Arial"/>
              <a:buNone/>
            </a:pPr>
            <a:r>
              <a:rPr b="1" i="0" lang="pt-BR" sz="1800" u="none" cap="none" strike="noStrike">
                <a:solidFill>
                  <a:srgbClr val="292929"/>
                </a:solidFill>
                <a:latin typeface="Open Sans"/>
                <a:ea typeface="Open Sans"/>
                <a:cs typeface="Open Sans"/>
                <a:sym typeface="Open Sans"/>
              </a:rPr>
              <a:t>Norma 4.2</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pt-BR" sz="1800" u="none" cap="none" strike="noStrike">
                <a:solidFill>
                  <a:srgbClr val="292929"/>
                </a:solidFill>
                <a:latin typeface="Open Sans"/>
                <a:ea typeface="Open Sans"/>
                <a:cs typeface="Open Sans"/>
                <a:sym typeface="Open Sans"/>
              </a:rPr>
              <a:t>Ações domésticas e pessoais para o controlo de vetores</a:t>
            </a:r>
            <a:endParaRPr b="0" i="0" sz="1800" u="none" cap="none" strike="noStrike">
              <a:solidFill>
                <a:srgbClr val="292929"/>
              </a:solidFill>
              <a:latin typeface="Open Sans"/>
              <a:ea typeface="Open Sans"/>
              <a:cs typeface="Open Sans"/>
              <a:sym typeface="Open Sans"/>
            </a:endParaRPr>
          </a:p>
        </p:txBody>
      </p:sp>
      <p:sp>
        <p:nvSpPr>
          <p:cNvPr id="500" name="Google Shape;500;p5"/>
          <p:cNvSpPr txBox="1"/>
          <p:nvPr/>
        </p:nvSpPr>
        <p:spPr>
          <a:xfrm>
            <a:off x="12455886" y="8831349"/>
            <a:ext cx="2744400" cy="5028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700"/>
              <a:buFont typeface="Arial"/>
              <a:buNone/>
            </a:pPr>
            <a:r>
              <a:rPr b="0" i="0" lang="pt-BR" sz="2600" u="none" cap="none" strike="noStrike">
                <a:solidFill>
                  <a:srgbClr val="000000"/>
                </a:solidFill>
                <a:latin typeface="Open Sans"/>
                <a:ea typeface="Open Sans"/>
                <a:cs typeface="Open Sans"/>
                <a:sym typeface="Open Sans"/>
              </a:rPr>
              <a:t>(ver página 94)</a:t>
            </a:r>
            <a:endParaRPr b="0" i="0" sz="2600" u="none" cap="none" strike="noStrike">
              <a:solidFill>
                <a:srgbClr val="000000"/>
              </a:solidFill>
              <a:latin typeface="Arial"/>
              <a:ea typeface="Arial"/>
              <a:cs typeface="Arial"/>
              <a:sym typeface="Arial"/>
            </a:endParaRPr>
          </a:p>
        </p:txBody>
      </p:sp>
      <p:sp>
        <p:nvSpPr>
          <p:cNvPr id="501" name="Google Shape;501;p5"/>
          <p:cNvSpPr txBox="1"/>
          <p:nvPr/>
        </p:nvSpPr>
        <p:spPr>
          <a:xfrm>
            <a:off x="4076700" y="8511218"/>
            <a:ext cx="368400" cy="3906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1800"/>
              <a:buFont typeface="Arial"/>
              <a:buNone/>
            </a:pPr>
            <a:fld id="{00000000-1234-1234-1234-123412341234}" type="slidenum">
              <a:rPr b="1" i="0" lang="pt-BR" sz="1800" u="none" cap="none" strike="noStrike">
                <a:solidFill>
                  <a:srgbClr val="00B297"/>
                </a:solidFill>
                <a:latin typeface="Open Sans"/>
                <a:ea typeface="Open Sans"/>
                <a:cs typeface="Open Sans"/>
                <a:sym typeface="Open Sans"/>
              </a:rPr>
              <a:t>‹#›</a:t>
            </a:fld>
            <a:endParaRPr b="1" i="0" sz="1800" u="none" cap="none" strike="noStrike">
              <a:solidFill>
                <a:srgbClr val="00B297"/>
              </a:solidFill>
              <a:latin typeface="Open Sans"/>
              <a:ea typeface="Open Sans"/>
              <a:cs typeface="Open Sans"/>
              <a:sym typeface="Open Sans"/>
            </a:endParaRPr>
          </a:p>
        </p:txBody>
      </p:sp>
      <p:pic>
        <p:nvPicPr>
          <p:cNvPr id="502" name="Google Shape;502;p5"/>
          <p:cNvPicPr preferRelativeResize="0"/>
          <p:nvPr/>
        </p:nvPicPr>
        <p:blipFill rotWithShape="1">
          <a:blip r:embed="rId3">
            <a:alphaModFix/>
          </a:blip>
          <a:srcRect b="14454" l="15284" r="14107" t="14648"/>
          <a:stretch/>
        </p:blipFill>
        <p:spPr>
          <a:xfrm>
            <a:off x="15190866" y="7187975"/>
            <a:ext cx="1446736" cy="2057194"/>
          </a:xfrm>
          <a:prstGeom prst="rect">
            <a:avLst/>
          </a:prstGeom>
          <a:noFill/>
          <a:ln cap="flat" cmpd="sng" w="9525">
            <a:solidFill>
              <a:srgbClr val="C9ABDD"/>
            </a:solidFill>
            <a:prstDash val="solid"/>
            <a:round/>
            <a:headEnd len="sm" w="sm" type="none"/>
            <a:tailEnd len="sm" w="sm" type="none"/>
          </a:ln>
          <a:effectLst>
            <a:outerShdw blurRad="50800" rotWithShape="0" algn="tl" dir="2700000" dist="38100">
              <a:srgbClr val="292929">
                <a:alpha val="40000"/>
              </a:srgbClr>
            </a:outerShdw>
          </a:effectLst>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6" name="Shape 506"/>
        <p:cNvGrpSpPr/>
        <p:nvPr/>
      </p:nvGrpSpPr>
      <p:grpSpPr>
        <a:xfrm>
          <a:off x="0" y="0"/>
          <a:ext cx="0" cy="0"/>
          <a:chOff x="0" y="0"/>
          <a:chExt cx="0" cy="0"/>
        </a:xfrm>
      </p:grpSpPr>
      <p:sp>
        <p:nvSpPr>
          <p:cNvPr id="507" name="Google Shape;507;p6"/>
          <p:cNvSpPr txBox="1"/>
          <p:nvPr>
            <p:ph type="title"/>
          </p:nvPr>
        </p:nvSpPr>
        <p:spPr>
          <a:xfrm>
            <a:off x="600850" y="65625"/>
            <a:ext cx="16137001" cy="1511400"/>
          </a:xfrm>
          <a:prstGeom prst="rect">
            <a:avLst/>
          </a:prstGeom>
          <a:noFill/>
          <a:ln>
            <a:noFill/>
          </a:ln>
        </p:spPr>
        <p:txBody>
          <a:bodyPr anchorCtr="0" anchor="t" bIns="50800" lIns="50800" spcFirstLastPara="1" rIns="50800" wrap="square" tIns="50800">
            <a:noAutofit/>
          </a:bodyPr>
          <a:lstStyle/>
          <a:p>
            <a:pPr indent="0" lvl="0" marL="0" rtl="0" algn="ctr">
              <a:lnSpc>
                <a:spcPct val="100000"/>
              </a:lnSpc>
              <a:spcBef>
                <a:spcPts val="0"/>
              </a:spcBef>
              <a:spcAft>
                <a:spcPts val="0"/>
              </a:spcAft>
              <a:buSzPts val="1400"/>
              <a:buNone/>
            </a:pPr>
            <a:r>
              <a:rPr lang="pt-BR" sz="4300"/>
              <a:t>As seis categorias de normas podem vincular-se ao estabelecimento de barreiras nas vias de contacto</a:t>
            </a:r>
            <a:endParaRPr sz="4300"/>
          </a:p>
        </p:txBody>
      </p:sp>
      <p:sp>
        <p:nvSpPr>
          <p:cNvPr id="508" name="Google Shape;508;p6"/>
          <p:cNvSpPr/>
          <p:nvPr/>
        </p:nvSpPr>
        <p:spPr>
          <a:xfrm>
            <a:off x="4039873" y="1600444"/>
            <a:ext cx="1860300" cy="1253700"/>
          </a:xfrm>
          <a:prstGeom prst="rect">
            <a:avLst/>
          </a:prstGeom>
          <a:solidFill>
            <a:srgbClr val="DFF0EB"/>
          </a:solidFill>
          <a:ln cap="flat" cmpd="sng" w="25400">
            <a:solidFill>
              <a:srgbClr val="0A8B81"/>
            </a:solidFill>
            <a:prstDash val="solid"/>
            <a:round/>
            <a:headEnd len="sm" w="sm" type="none"/>
            <a:tailEnd len="sm" w="sm" type="none"/>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rgbClr val="292929"/>
              </a:solidFill>
              <a:latin typeface="Open Sans"/>
              <a:ea typeface="Open Sans"/>
              <a:cs typeface="Open Sans"/>
              <a:sym typeface="Open Sans"/>
            </a:endParaRPr>
          </a:p>
          <a:p>
            <a:pPr indent="0" lvl="0" marL="0" marR="0" rtl="0" algn="ctr">
              <a:lnSpc>
                <a:spcPct val="100000"/>
              </a:lnSpc>
              <a:spcBef>
                <a:spcPts val="0"/>
              </a:spcBef>
              <a:spcAft>
                <a:spcPts val="0"/>
              </a:spcAft>
              <a:buClr>
                <a:srgbClr val="000000"/>
              </a:buClr>
              <a:buSzPts val="1800"/>
              <a:buFont typeface="Arial"/>
              <a:buNone/>
            </a:pPr>
            <a:r>
              <a:rPr b="1" i="0" lang="pt-BR" sz="1800" u="none" cap="none" strike="noStrike">
                <a:solidFill>
                  <a:srgbClr val="292929"/>
                </a:solidFill>
                <a:latin typeface="Open Sans"/>
                <a:ea typeface="Open Sans"/>
                <a:cs typeface="Open Sans"/>
                <a:sym typeface="Open Sans"/>
              </a:rPr>
              <a:t>Abastecimento de água</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rgbClr val="292929"/>
              </a:solidFill>
              <a:latin typeface="Open Sans"/>
              <a:ea typeface="Open Sans"/>
              <a:cs typeface="Open Sans"/>
              <a:sym typeface="Open Sans"/>
            </a:endParaRPr>
          </a:p>
        </p:txBody>
      </p:sp>
      <p:sp>
        <p:nvSpPr>
          <p:cNvPr id="509" name="Google Shape;509;p6"/>
          <p:cNvSpPr/>
          <p:nvPr/>
        </p:nvSpPr>
        <p:spPr>
          <a:xfrm>
            <a:off x="1917875" y="1600402"/>
            <a:ext cx="1860300" cy="1253700"/>
          </a:xfrm>
          <a:prstGeom prst="rect">
            <a:avLst/>
          </a:prstGeom>
          <a:solidFill>
            <a:srgbClr val="DFF0EB"/>
          </a:solidFill>
          <a:ln cap="flat" cmpd="sng" w="25400">
            <a:solidFill>
              <a:srgbClr val="0A8B81"/>
            </a:solidFill>
            <a:prstDash val="solid"/>
            <a:round/>
            <a:headEnd len="sm" w="sm" type="none"/>
            <a:tailEnd len="sm" w="sm" type="none"/>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rgbClr val="292929"/>
              </a:solidFill>
              <a:latin typeface="Open Sans"/>
              <a:ea typeface="Open Sans"/>
              <a:cs typeface="Open Sans"/>
              <a:sym typeface="Open Sans"/>
            </a:endParaRPr>
          </a:p>
          <a:p>
            <a:pPr indent="0" lvl="0" marL="0" marR="0" rtl="0" algn="ctr">
              <a:lnSpc>
                <a:spcPct val="100000"/>
              </a:lnSpc>
              <a:spcBef>
                <a:spcPts val="0"/>
              </a:spcBef>
              <a:spcAft>
                <a:spcPts val="0"/>
              </a:spcAft>
              <a:buClr>
                <a:srgbClr val="000000"/>
              </a:buClr>
              <a:buSzPts val="1800"/>
              <a:buFont typeface="Arial"/>
              <a:buNone/>
            </a:pPr>
            <a:r>
              <a:rPr b="1" i="0" lang="pt-BR" sz="1800" u="none" cap="none" strike="noStrike">
                <a:solidFill>
                  <a:srgbClr val="292929"/>
                </a:solidFill>
                <a:latin typeface="Open Sans"/>
                <a:ea typeface="Open Sans"/>
                <a:cs typeface="Open Sans"/>
                <a:sym typeface="Open Sans"/>
              </a:rPr>
              <a:t>Promoção da higiene</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rgbClr val="292929"/>
              </a:solidFill>
              <a:latin typeface="Open Sans"/>
              <a:ea typeface="Open Sans"/>
              <a:cs typeface="Open Sans"/>
              <a:sym typeface="Open Sans"/>
            </a:endParaRPr>
          </a:p>
        </p:txBody>
      </p:sp>
      <p:sp>
        <p:nvSpPr>
          <p:cNvPr id="510" name="Google Shape;510;p6"/>
          <p:cNvSpPr/>
          <p:nvPr/>
        </p:nvSpPr>
        <p:spPr>
          <a:xfrm>
            <a:off x="12592050" y="1600450"/>
            <a:ext cx="3006300" cy="1253700"/>
          </a:xfrm>
          <a:prstGeom prst="rect">
            <a:avLst/>
          </a:prstGeom>
          <a:solidFill>
            <a:srgbClr val="DFF0EB"/>
          </a:solidFill>
          <a:ln cap="flat" cmpd="sng" w="25400">
            <a:solidFill>
              <a:srgbClr val="0A8B81"/>
            </a:solidFill>
            <a:prstDash val="solid"/>
            <a:round/>
            <a:headEnd len="sm" w="sm" type="none"/>
            <a:tailEnd len="sm" w="sm" type="none"/>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rgbClr val="292929"/>
              </a:solidFill>
              <a:latin typeface="Open Sans"/>
              <a:ea typeface="Open Sans"/>
              <a:cs typeface="Open Sans"/>
              <a:sym typeface="Open Sans"/>
            </a:endParaRPr>
          </a:p>
          <a:p>
            <a:pPr indent="0" lvl="0" marL="0" marR="0" rtl="0" algn="ctr">
              <a:lnSpc>
                <a:spcPct val="100000"/>
              </a:lnSpc>
              <a:spcBef>
                <a:spcPts val="0"/>
              </a:spcBef>
              <a:spcAft>
                <a:spcPts val="0"/>
              </a:spcAft>
              <a:buClr>
                <a:srgbClr val="000000"/>
              </a:buClr>
              <a:buSzPts val="1800"/>
              <a:buFont typeface="Arial"/>
              <a:buNone/>
            </a:pPr>
            <a:r>
              <a:rPr b="1" i="0" lang="pt-BR" sz="1800" u="none" cap="none" strike="noStrike">
                <a:solidFill>
                  <a:srgbClr val="292929"/>
                </a:solidFill>
                <a:latin typeface="Open Sans"/>
                <a:ea typeface="Open Sans"/>
                <a:cs typeface="Open Sans"/>
                <a:sym typeface="Open Sans"/>
              </a:rPr>
              <a:t>WASH em surtos de doenças e ambientes de saúde</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rgbClr val="292929"/>
              </a:solidFill>
              <a:latin typeface="Open Sans"/>
              <a:ea typeface="Open Sans"/>
              <a:cs typeface="Open Sans"/>
              <a:sym typeface="Open Sans"/>
            </a:endParaRPr>
          </a:p>
        </p:txBody>
      </p:sp>
      <p:sp>
        <p:nvSpPr>
          <p:cNvPr id="511" name="Google Shape;511;p6"/>
          <p:cNvSpPr/>
          <p:nvPr/>
        </p:nvSpPr>
        <p:spPr>
          <a:xfrm>
            <a:off x="10404850" y="1600425"/>
            <a:ext cx="1972200" cy="1253700"/>
          </a:xfrm>
          <a:prstGeom prst="rect">
            <a:avLst/>
          </a:prstGeom>
          <a:solidFill>
            <a:srgbClr val="DFF0EB"/>
          </a:solidFill>
          <a:ln cap="flat" cmpd="sng" w="25400">
            <a:solidFill>
              <a:srgbClr val="0A8B81"/>
            </a:solidFill>
            <a:prstDash val="solid"/>
            <a:round/>
            <a:headEnd len="sm" w="sm" type="none"/>
            <a:tailEnd len="sm" w="sm" type="none"/>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rgbClr val="292929"/>
              </a:solidFill>
              <a:latin typeface="Open Sans"/>
              <a:ea typeface="Open Sans"/>
              <a:cs typeface="Open Sans"/>
              <a:sym typeface="Open Sans"/>
            </a:endParaRPr>
          </a:p>
          <a:p>
            <a:pPr indent="0" lvl="0" marL="0" marR="0" rtl="0" algn="ctr">
              <a:lnSpc>
                <a:spcPct val="100000"/>
              </a:lnSpc>
              <a:spcBef>
                <a:spcPts val="0"/>
              </a:spcBef>
              <a:spcAft>
                <a:spcPts val="0"/>
              </a:spcAft>
              <a:buClr>
                <a:srgbClr val="000000"/>
              </a:buClr>
              <a:buSzPts val="1800"/>
              <a:buFont typeface="Arial"/>
              <a:buNone/>
            </a:pPr>
            <a:r>
              <a:rPr b="1" i="0" lang="pt-BR" sz="1800" u="none" cap="none" strike="noStrike">
                <a:solidFill>
                  <a:srgbClr val="292929"/>
                </a:solidFill>
                <a:latin typeface="Open Sans"/>
                <a:ea typeface="Open Sans"/>
                <a:cs typeface="Open Sans"/>
                <a:sym typeface="Open Sans"/>
              </a:rPr>
              <a:t>Gestão de resíduos sólidos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rgbClr val="292929"/>
              </a:solidFill>
              <a:latin typeface="Open Sans"/>
              <a:ea typeface="Open Sans"/>
              <a:cs typeface="Open Sans"/>
              <a:sym typeface="Open Sans"/>
            </a:endParaRPr>
          </a:p>
        </p:txBody>
      </p:sp>
      <p:sp>
        <p:nvSpPr>
          <p:cNvPr id="512" name="Google Shape;512;p6"/>
          <p:cNvSpPr/>
          <p:nvPr/>
        </p:nvSpPr>
        <p:spPr>
          <a:xfrm>
            <a:off x="6161857" y="1600437"/>
            <a:ext cx="1860300" cy="1253700"/>
          </a:xfrm>
          <a:prstGeom prst="rect">
            <a:avLst/>
          </a:prstGeom>
          <a:solidFill>
            <a:srgbClr val="DFF0EB"/>
          </a:solidFill>
          <a:ln cap="flat" cmpd="sng" w="25400">
            <a:solidFill>
              <a:srgbClr val="0A8B81"/>
            </a:solidFill>
            <a:prstDash val="solid"/>
            <a:round/>
            <a:headEnd len="sm" w="sm" type="none"/>
            <a:tailEnd len="sm" w="sm" type="none"/>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rgbClr val="292929"/>
              </a:solidFill>
              <a:latin typeface="Open Sans"/>
              <a:ea typeface="Open Sans"/>
              <a:cs typeface="Open Sans"/>
              <a:sym typeface="Open Sans"/>
            </a:endParaRPr>
          </a:p>
          <a:p>
            <a:pPr indent="0" lvl="0" marL="0" marR="0" rtl="0" algn="ctr">
              <a:lnSpc>
                <a:spcPct val="100000"/>
              </a:lnSpc>
              <a:spcBef>
                <a:spcPts val="0"/>
              </a:spcBef>
              <a:spcAft>
                <a:spcPts val="0"/>
              </a:spcAft>
              <a:buClr>
                <a:srgbClr val="000000"/>
              </a:buClr>
              <a:buSzPts val="1800"/>
              <a:buFont typeface="Arial"/>
              <a:buNone/>
            </a:pPr>
            <a:r>
              <a:rPr b="1" i="0" lang="pt-BR" sz="1800" u="none" cap="none" strike="noStrike">
                <a:solidFill>
                  <a:srgbClr val="292929"/>
                </a:solidFill>
                <a:latin typeface="Open Sans"/>
                <a:ea typeface="Open Sans"/>
                <a:cs typeface="Open Sans"/>
                <a:sym typeface="Open Sans"/>
              </a:rPr>
              <a:t>Gestão de dejetos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rPr b="1" i="0" lang="pt-BR" sz="1800" u="none" cap="none" strike="noStrike">
                <a:solidFill>
                  <a:srgbClr val="292929"/>
                </a:solidFill>
                <a:latin typeface="Open Sans"/>
                <a:ea typeface="Open Sans"/>
                <a:cs typeface="Open Sans"/>
                <a:sym typeface="Open Sans"/>
              </a:rPr>
              <a:t> </a:t>
            </a:r>
            <a:endParaRPr b="0" i="0" sz="1400" u="none" cap="none" strike="noStrike">
              <a:solidFill>
                <a:srgbClr val="000000"/>
              </a:solidFill>
              <a:latin typeface="Arial"/>
              <a:ea typeface="Arial"/>
              <a:cs typeface="Arial"/>
              <a:sym typeface="Arial"/>
            </a:endParaRPr>
          </a:p>
        </p:txBody>
      </p:sp>
      <p:sp>
        <p:nvSpPr>
          <p:cNvPr id="513" name="Google Shape;513;p6"/>
          <p:cNvSpPr/>
          <p:nvPr/>
        </p:nvSpPr>
        <p:spPr>
          <a:xfrm>
            <a:off x="8277629" y="1600480"/>
            <a:ext cx="1860300" cy="1253700"/>
          </a:xfrm>
          <a:prstGeom prst="rect">
            <a:avLst/>
          </a:prstGeom>
          <a:solidFill>
            <a:srgbClr val="DFF0EB"/>
          </a:solidFill>
          <a:ln cap="flat" cmpd="sng" w="25400">
            <a:solidFill>
              <a:srgbClr val="0A8B81"/>
            </a:solidFill>
            <a:prstDash val="solid"/>
            <a:round/>
            <a:headEnd len="sm" w="sm" type="none"/>
            <a:tailEnd len="sm" w="sm" type="none"/>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rgbClr val="292929"/>
              </a:solidFill>
              <a:latin typeface="Open Sans"/>
              <a:ea typeface="Open Sans"/>
              <a:cs typeface="Open Sans"/>
              <a:sym typeface="Open Sans"/>
            </a:endParaRPr>
          </a:p>
          <a:p>
            <a:pPr indent="0" lvl="0" marL="0" marR="0" rtl="0" algn="ctr">
              <a:lnSpc>
                <a:spcPct val="100000"/>
              </a:lnSpc>
              <a:spcBef>
                <a:spcPts val="0"/>
              </a:spcBef>
              <a:spcAft>
                <a:spcPts val="0"/>
              </a:spcAft>
              <a:buClr>
                <a:srgbClr val="000000"/>
              </a:buClr>
              <a:buSzPts val="1800"/>
              <a:buFont typeface="Arial"/>
              <a:buNone/>
            </a:pPr>
            <a:r>
              <a:rPr b="1" i="0" lang="pt-BR" sz="1800" u="none" cap="none" strike="noStrike">
                <a:solidFill>
                  <a:srgbClr val="292929"/>
                </a:solidFill>
                <a:latin typeface="Open Sans"/>
                <a:ea typeface="Open Sans"/>
                <a:cs typeface="Open Sans"/>
                <a:sym typeface="Open Sans"/>
              </a:rPr>
              <a:t>Controlo de vetores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rgbClr val="292929"/>
              </a:solidFill>
              <a:latin typeface="Open Sans"/>
              <a:ea typeface="Open Sans"/>
              <a:cs typeface="Open Sans"/>
              <a:sym typeface="Open Sans"/>
            </a:endParaRPr>
          </a:p>
        </p:txBody>
      </p:sp>
      <p:pic>
        <p:nvPicPr>
          <p:cNvPr id="514" name="Google Shape;514;p6"/>
          <p:cNvPicPr preferRelativeResize="0"/>
          <p:nvPr/>
        </p:nvPicPr>
        <p:blipFill rotWithShape="1">
          <a:blip r:embed="rId3">
            <a:alphaModFix/>
          </a:blip>
          <a:srcRect b="0" l="2076" r="2602" t="2485"/>
          <a:stretch/>
        </p:blipFill>
        <p:spPr>
          <a:xfrm>
            <a:off x="1924100" y="2953675"/>
            <a:ext cx="1798650" cy="1795475"/>
          </a:xfrm>
          <a:prstGeom prst="rect">
            <a:avLst/>
          </a:prstGeom>
          <a:noFill/>
          <a:ln>
            <a:noFill/>
          </a:ln>
        </p:spPr>
      </p:pic>
      <p:pic>
        <p:nvPicPr>
          <p:cNvPr id="515" name="Google Shape;515;p6"/>
          <p:cNvPicPr preferRelativeResize="0"/>
          <p:nvPr/>
        </p:nvPicPr>
        <p:blipFill rotWithShape="1">
          <a:blip r:embed="rId4">
            <a:alphaModFix/>
          </a:blip>
          <a:srcRect b="0" l="0" r="0" t="0"/>
          <a:stretch/>
        </p:blipFill>
        <p:spPr>
          <a:xfrm>
            <a:off x="1948700" y="4801275"/>
            <a:ext cx="1798638" cy="1860550"/>
          </a:xfrm>
          <a:prstGeom prst="rect">
            <a:avLst/>
          </a:prstGeom>
          <a:noFill/>
          <a:ln>
            <a:noFill/>
          </a:ln>
        </p:spPr>
      </p:pic>
      <p:pic>
        <p:nvPicPr>
          <p:cNvPr id="516" name="Google Shape;516;p6"/>
          <p:cNvPicPr preferRelativeResize="0"/>
          <p:nvPr/>
        </p:nvPicPr>
        <p:blipFill rotWithShape="1">
          <a:blip r:embed="rId5">
            <a:alphaModFix/>
          </a:blip>
          <a:srcRect b="5517" l="0" r="4597" t="2"/>
          <a:stretch/>
        </p:blipFill>
        <p:spPr>
          <a:xfrm>
            <a:off x="8285968" y="2977275"/>
            <a:ext cx="1847850" cy="1771650"/>
          </a:xfrm>
          <a:prstGeom prst="rect">
            <a:avLst/>
          </a:prstGeom>
          <a:noFill/>
          <a:ln>
            <a:noFill/>
          </a:ln>
        </p:spPr>
      </p:pic>
      <p:pic>
        <p:nvPicPr>
          <p:cNvPr id="517" name="Google Shape;517;p6"/>
          <p:cNvPicPr preferRelativeResize="0"/>
          <p:nvPr/>
        </p:nvPicPr>
        <p:blipFill rotWithShape="1">
          <a:blip r:embed="rId6">
            <a:alphaModFix/>
          </a:blip>
          <a:srcRect b="0" l="0" r="0" t="0"/>
          <a:stretch/>
        </p:blipFill>
        <p:spPr>
          <a:xfrm>
            <a:off x="10467025" y="2935306"/>
            <a:ext cx="1847850" cy="1895475"/>
          </a:xfrm>
          <a:prstGeom prst="rect">
            <a:avLst/>
          </a:prstGeom>
          <a:noFill/>
          <a:ln>
            <a:noFill/>
          </a:ln>
        </p:spPr>
      </p:pic>
      <p:pic>
        <p:nvPicPr>
          <p:cNvPr id="518" name="Google Shape;518;p6"/>
          <p:cNvPicPr preferRelativeResize="0"/>
          <p:nvPr/>
        </p:nvPicPr>
        <p:blipFill rotWithShape="1">
          <a:blip r:embed="rId5">
            <a:alphaModFix/>
          </a:blip>
          <a:srcRect b="5517" l="0" r="4597" t="2"/>
          <a:stretch/>
        </p:blipFill>
        <p:spPr>
          <a:xfrm>
            <a:off x="14037506" y="3016825"/>
            <a:ext cx="1592250" cy="1487475"/>
          </a:xfrm>
          <a:prstGeom prst="rect">
            <a:avLst/>
          </a:prstGeom>
          <a:noFill/>
          <a:ln>
            <a:noFill/>
          </a:ln>
        </p:spPr>
      </p:pic>
      <p:pic>
        <p:nvPicPr>
          <p:cNvPr id="519" name="Google Shape;519;p6"/>
          <p:cNvPicPr preferRelativeResize="0"/>
          <p:nvPr/>
        </p:nvPicPr>
        <p:blipFill rotWithShape="1">
          <a:blip r:embed="rId7">
            <a:alphaModFix/>
          </a:blip>
          <a:srcRect b="0" l="0" r="1490" t="0"/>
          <a:stretch/>
        </p:blipFill>
        <p:spPr>
          <a:xfrm>
            <a:off x="4092700" y="2960825"/>
            <a:ext cx="1798650" cy="1781175"/>
          </a:xfrm>
          <a:prstGeom prst="rect">
            <a:avLst/>
          </a:prstGeom>
          <a:noFill/>
          <a:ln>
            <a:noFill/>
          </a:ln>
        </p:spPr>
      </p:pic>
      <p:pic>
        <p:nvPicPr>
          <p:cNvPr id="520" name="Google Shape;520;p6"/>
          <p:cNvPicPr preferRelativeResize="0"/>
          <p:nvPr/>
        </p:nvPicPr>
        <p:blipFill rotWithShape="1">
          <a:blip r:embed="rId7">
            <a:alphaModFix/>
          </a:blip>
          <a:srcRect b="0" l="0" r="1490" t="0"/>
          <a:stretch/>
        </p:blipFill>
        <p:spPr>
          <a:xfrm>
            <a:off x="14106620" y="4524650"/>
            <a:ext cx="1523136" cy="1445700"/>
          </a:xfrm>
          <a:prstGeom prst="rect">
            <a:avLst/>
          </a:prstGeom>
          <a:noFill/>
          <a:ln>
            <a:noFill/>
          </a:ln>
        </p:spPr>
      </p:pic>
      <p:pic>
        <p:nvPicPr>
          <p:cNvPr id="521" name="Google Shape;521;p6"/>
          <p:cNvPicPr preferRelativeResize="0"/>
          <p:nvPr/>
        </p:nvPicPr>
        <p:blipFill rotWithShape="1">
          <a:blip r:embed="rId8">
            <a:alphaModFix/>
          </a:blip>
          <a:srcRect b="0" l="0" r="0" t="0"/>
          <a:stretch/>
        </p:blipFill>
        <p:spPr>
          <a:xfrm>
            <a:off x="6220144" y="2965586"/>
            <a:ext cx="1743718" cy="1771651"/>
          </a:xfrm>
          <a:prstGeom prst="rect">
            <a:avLst/>
          </a:prstGeom>
          <a:noFill/>
          <a:ln>
            <a:noFill/>
          </a:ln>
        </p:spPr>
      </p:pic>
      <p:pic>
        <p:nvPicPr>
          <p:cNvPr id="522" name="Google Shape;522;p6"/>
          <p:cNvPicPr preferRelativeResize="0"/>
          <p:nvPr/>
        </p:nvPicPr>
        <p:blipFill rotWithShape="1">
          <a:blip r:embed="rId9">
            <a:alphaModFix/>
          </a:blip>
          <a:srcRect b="0" l="0" r="0" t="0"/>
          <a:stretch/>
        </p:blipFill>
        <p:spPr>
          <a:xfrm>
            <a:off x="1976225" y="6663921"/>
            <a:ext cx="1743607" cy="1774090"/>
          </a:xfrm>
          <a:prstGeom prst="rect">
            <a:avLst/>
          </a:prstGeom>
          <a:noFill/>
          <a:ln>
            <a:noFill/>
          </a:ln>
        </p:spPr>
      </p:pic>
      <p:pic>
        <p:nvPicPr>
          <p:cNvPr id="523" name="Google Shape;523;p6"/>
          <p:cNvPicPr preferRelativeResize="0"/>
          <p:nvPr/>
        </p:nvPicPr>
        <p:blipFill rotWithShape="1">
          <a:blip r:embed="rId9">
            <a:alphaModFix/>
          </a:blip>
          <a:srcRect b="0" l="0" r="0" t="0"/>
          <a:stretch/>
        </p:blipFill>
        <p:spPr>
          <a:xfrm>
            <a:off x="12623581" y="4534175"/>
            <a:ext cx="1448325" cy="1438650"/>
          </a:xfrm>
          <a:prstGeom prst="rect">
            <a:avLst/>
          </a:prstGeom>
          <a:noFill/>
          <a:ln>
            <a:noFill/>
          </a:ln>
        </p:spPr>
      </p:pic>
      <p:pic>
        <p:nvPicPr>
          <p:cNvPr id="524" name="Google Shape;524;p6"/>
          <p:cNvPicPr preferRelativeResize="0"/>
          <p:nvPr/>
        </p:nvPicPr>
        <p:blipFill rotWithShape="1">
          <a:blip r:embed="rId10">
            <a:alphaModFix/>
          </a:blip>
          <a:srcRect b="0" l="0" r="0" t="0"/>
          <a:stretch/>
        </p:blipFill>
        <p:spPr>
          <a:xfrm>
            <a:off x="10500050" y="4869046"/>
            <a:ext cx="1798650" cy="1895475"/>
          </a:xfrm>
          <a:prstGeom prst="rect">
            <a:avLst/>
          </a:prstGeom>
          <a:noFill/>
          <a:ln>
            <a:noFill/>
          </a:ln>
        </p:spPr>
      </p:pic>
      <p:pic>
        <p:nvPicPr>
          <p:cNvPr id="525" name="Google Shape;525;p6"/>
          <p:cNvPicPr preferRelativeResize="0"/>
          <p:nvPr/>
        </p:nvPicPr>
        <p:blipFill rotWithShape="1">
          <a:blip r:embed="rId10">
            <a:alphaModFix/>
          </a:blip>
          <a:srcRect b="0" l="0" r="0" t="0"/>
          <a:stretch/>
        </p:blipFill>
        <p:spPr>
          <a:xfrm>
            <a:off x="12620203" y="3016824"/>
            <a:ext cx="1448317" cy="1487475"/>
          </a:xfrm>
          <a:prstGeom prst="rect">
            <a:avLst/>
          </a:prstGeom>
          <a:noFill/>
          <a:ln>
            <a:noFill/>
          </a:ln>
        </p:spPr>
      </p:pic>
      <p:sp>
        <p:nvSpPr>
          <p:cNvPr id="526" name="Google Shape;526;p6"/>
          <p:cNvSpPr txBox="1"/>
          <p:nvPr/>
        </p:nvSpPr>
        <p:spPr>
          <a:xfrm>
            <a:off x="4076700" y="8531882"/>
            <a:ext cx="368400" cy="3906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1800"/>
              <a:buFont typeface="Arial"/>
              <a:buNone/>
            </a:pPr>
            <a:fld id="{00000000-1234-1234-1234-123412341234}" type="slidenum">
              <a:rPr b="1" i="0" lang="pt-BR" sz="1800" u="none" cap="none" strike="noStrike">
                <a:solidFill>
                  <a:srgbClr val="00B297"/>
                </a:solidFill>
                <a:latin typeface="Open Sans"/>
                <a:ea typeface="Open Sans"/>
                <a:cs typeface="Open Sans"/>
                <a:sym typeface="Open Sans"/>
              </a:rPr>
              <a:t>‹#›</a:t>
            </a:fld>
            <a:endParaRPr b="1" i="0" sz="1800" u="none" cap="none" strike="noStrike">
              <a:solidFill>
                <a:srgbClr val="00B297"/>
              </a:solidFill>
              <a:latin typeface="Open Sans"/>
              <a:ea typeface="Open Sans"/>
              <a:cs typeface="Open Sans"/>
              <a:sym typeface="Open Sans"/>
            </a:endParaRPr>
          </a:p>
        </p:txBody>
      </p:sp>
      <p:sp>
        <p:nvSpPr>
          <p:cNvPr id="527" name="Google Shape;527;p6"/>
          <p:cNvSpPr txBox="1"/>
          <p:nvPr>
            <p:ph type="title"/>
          </p:nvPr>
        </p:nvSpPr>
        <p:spPr>
          <a:xfrm>
            <a:off x="2105025" y="3134500"/>
            <a:ext cx="866700" cy="246900"/>
          </a:xfrm>
          <a:prstGeom prst="rect">
            <a:avLst/>
          </a:prstGeom>
          <a:solidFill>
            <a:srgbClr val="D1E5D7"/>
          </a:solidFill>
          <a:ln>
            <a:noFill/>
          </a:ln>
        </p:spPr>
        <p:txBody>
          <a:bodyPr anchorCtr="0" anchor="ctr" bIns="50800" lIns="50800" spcFirstLastPara="1" rIns="50800" wrap="square" tIns="50800">
            <a:noAutofit/>
          </a:bodyPr>
          <a:lstStyle/>
          <a:p>
            <a:pPr indent="0" lvl="0" marL="0" rtl="0" algn="ctr">
              <a:lnSpc>
                <a:spcPct val="100000"/>
              </a:lnSpc>
              <a:spcBef>
                <a:spcPts val="0"/>
              </a:spcBef>
              <a:spcAft>
                <a:spcPts val="0"/>
              </a:spcAft>
              <a:buSzPts val="1400"/>
              <a:buNone/>
            </a:pPr>
            <a:r>
              <a:rPr lang="pt-BR" sz="1800">
                <a:solidFill>
                  <a:srgbClr val="00A585"/>
                </a:solidFill>
              </a:rPr>
              <a:t>MÃOS</a:t>
            </a:r>
            <a:endParaRPr sz="1800">
              <a:solidFill>
                <a:srgbClr val="00A585"/>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1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527"/>
                                        </p:tgtEl>
                                        <p:attrNameLst>
                                          <p:attrName>style.visibility</p:attrName>
                                        </p:attrNameLst>
                                      </p:cBhvr>
                                      <p:to>
                                        <p:strVal val="visible"/>
                                      </p:to>
                                    </p:set>
                                  </p:childTnLst>
                                </p:cTn>
                              </p:par>
                              <p:par>
                                <p:cTn fill="hold" nodeType="withEffect" presetClass="entr" presetID="1" presetSubtype="0">
                                  <p:stCondLst>
                                    <p:cond delay="500"/>
                                  </p:stCondLst>
                                  <p:childTnLst>
                                    <p:set>
                                      <p:cBhvr>
                                        <p:cTn dur="1" fill="hold">
                                          <p:stCondLst>
                                            <p:cond delay="0"/>
                                          </p:stCondLst>
                                        </p:cTn>
                                        <p:tgtEl>
                                          <p:spTgt spid="515"/>
                                        </p:tgtEl>
                                        <p:attrNameLst>
                                          <p:attrName>style.visibility</p:attrName>
                                        </p:attrNameLst>
                                      </p:cBhvr>
                                      <p:to>
                                        <p:strVal val="visible"/>
                                      </p:to>
                                    </p:set>
                                  </p:childTnLst>
                                </p:cTn>
                              </p:par>
                            </p:childTnLst>
                          </p:cTn>
                        </p:par>
                        <p:par>
                          <p:cTn fill="hold">
                            <p:stCondLst>
                              <p:cond delay="1"/>
                            </p:stCondLst>
                            <p:childTnLst>
                              <p:par>
                                <p:cTn fill="hold" nodeType="afterEffect" presetClass="entr" presetID="1" presetSubtype="0">
                                  <p:stCondLst>
                                    <p:cond delay="500"/>
                                  </p:stCondLst>
                                  <p:childTnLst>
                                    <p:set>
                                      <p:cBhvr>
                                        <p:cTn dur="1" fill="hold">
                                          <p:stCondLst>
                                            <p:cond delay="0"/>
                                          </p:stCondLst>
                                        </p:cTn>
                                        <p:tgtEl>
                                          <p:spTgt spid="52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1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2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1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17"/>
                                        </p:tgtEl>
                                        <p:attrNameLst>
                                          <p:attrName>style.visibility</p:attrName>
                                        </p:attrNameLst>
                                      </p:cBhvr>
                                      <p:to>
                                        <p:strVal val="visible"/>
                                      </p:to>
                                    </p:set>
                                  </p:childTnLst>
                                </p:cTn>
                              </p:par>
                              <p:par>
                                <p:cTn fill="hold" nodeType="withEffect" presetClass="entr" presetID="1" presetSubtype="0">
                                  <p:stCondLst>
                                    <p:cond delay="500"/>
                                  </p:stCondLst>
                                  <p:childTnLst>
                                    <p:set>
                                      <p:cBhvr>
                                        <p:cTn dur="1" fill="hold">
                                          <p:stCondLst>
                                            <p:cond delay="0"/>
                                          </p:stCondLst>
                                        </p:cTn>
                                        <p:tgtEl>
                                          <p:spTgt spid="52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2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518"/>
                                        </p:tgtEl>
                                        <p:attrNameLst>
                                          <p:attrName>style.visibility</p:attrName>
                                        </p:attrNameLst>
                                      </p:cBhvr>
                                      <p:to>
                                        <p:strVal val="visible"/>
                                      </p:to>
                                    </p:set>
                                  </p:childTnLst>
                                </p:cTn>
                              </p:par>
                              <p:par>
                                <p:cTn fill="hold" nodeType="withEffect" presetClass="entr" presetID="1" presetSubtype="0">
                                  <p:stCondLst>
                                    <p:cond delay="1000"/>
                                  </p:stCondLst>
                                  <p:childTnLst>
                                    <p:set>
                                      <p:cBhvr>
                                        <p:cTn dur="1" fill="hold">
                                          <p:stCondLst>
                                            <p:cond delay="0"/>
                                          </p:stCondLst>
                                        </p:cTn>
                                        <p:tgtEl>
                                          <p:spTgt spid="523"/>
                                        </p:tgtEl>
                                        <p:attrNameLst>
                                          <p:attrName>style.visibility</p:attrName>
                                        </p:attrNameLst>
                                      </p:cBhvr>
                                      <p:to>
                                        <p:strVal val="visible"/>
                                      </p:to>
                                    </p:set>
                                  </p:childTnLst>
                                </p:cTn>
                              </p:par>
                              <p:par>
                                <p:cTn fill="hold" nodeType="withEffect" presetClass="entr" presetID="1" presetSubtype="0">
                                  <p:stCondLst>
                                    <p:cond delay="1000"/>
                                  </p:stCondLst>
                                  <p:childTnLst>
                                    <p:set>
                                      <p:cBhvr>
                                        <p:cTn dur="1" fill="hold">
                                          <p:stCondLst>
                                            <p:cond delay="0"/>
                                          </p:stCondLst>
                                        </p:cTn>
                                        <p:tgtEl>
                                          <p:spTgt spid="520"/>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1" name="Shape 531"/>
        <p:cNvGrpSpPr/>
        <p:nvPr/>
      </p:nvGrpSpPr>
      <p:grpSpPr>
        <a:xfrm>
          <a:off x="0" y="0"/>
          <a:ext cx="0" cy="0"/>
          <a:chOff x="0" y="0"/>
          <a:chExt cx="0" cy="0"/>
        </a:xfrm>
      </p:grpSpPr>
      <p:pic>
        <p:nvPicPr>
          <p:cNvPr id="532" name="Google Shape;532;p7"/>
          <p:cNvPicPr preferRelativeResize="0"/>
          <p:nvPr/>
        </p:nvPicPr>
        <p:blipFill>
          <a:blip r:embed="rId3">
            <a:alphaModFix/>
          </a:blip>
          <a:stretch>
            <a:fillRect/>
          </a:stretch>
        </p:blipFill>
        <p:spPr>
          <a:xfrm>
            <a:off x="10637800" y="0"/>
            <a:ext cx="6800843" cy="9753600"/>
          </a:xfrm>
          <a:prstGeom prst="rect">
            <a:avLst/>
          </a:prstGeom>
          <a:noFill/>
          <a:ln>
            <a:noFill/>
          </a:ln>
        </p:spPr>
      </p:pic>
      <p:sp>
        <p:nvSpPr>
          <p:cNvPr id="533" name="Google Shape;533;p7"/>
          <p:cNvSpPr txBox="1"/>
          <p:nvPr>
            <p:ph type="title"/>
          </p:nvPr>
        </p:nvSpPr>
        <p:spPr>
          <a:xfrm>
            <a:off x="165100" y="133350"/>
            <a:ext cx="10625100" cy="10182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pt-BR" sz="5800">
                <a:latin typeface="Open Sans"/>
                <a:ea typeface="Open Sans"/>
                <a:cs typeface="Open Sans"/>
                <a:sym typeface="Open Sans"/>
              </a:rPr>
              <a:t>Três conceitos essenciais </a:t>
            </a:r>
            <a:br>
              <a:rPr lang="pt-BR" sz="5800">
                <a:latin typeface="Open Sans"/>
                <a:ea typeface="Open Sans"/>
                <a:cs typeface="Open Sans"/>
                <a:sym typeface="Open Sans"/>
              </a:rPr>
            </a:br>
            <a:r>
              <a:rPr lang="pt-BR" sz="5800">
                <a:latin typeface="Open Sans"/>
                <a:ea typeface="Open Sans"/>
                <a:cs typeface="Open Sans"/>
                <a:sym typeface="Open Sans"/>
              </a:rPr>
              <a:t>de WASH</a:t>
            </a:r>
            <a:endParaRPr sz="5800">
              <a:latin typeface="Open Sans"/>
              <a:ea typeface="Open Sans"/>
              <a:cs typeface="Open Sans"/>
              <a:sym typeface="Open Sans"/>
            </a:endParaRPr>
          </a:p>
        </p:txBody>
      </p:sp>
      <p:sp>
        <p:nvSpPr>
          <p:cNvPr id="534" name="Google Shape;534;p7"/>
          <p:cNvSpPr txBox="1"/>
          <p:nvPr>
            <p:ph idx="1" type="body"/>
          </p:nvPr>
        </p:nvSpPr>
        <p:spPr>
          <a:xfrm>
            <a:off x="424216" y="2424625"/>
            <a:ext cx="9893400" cy="6824100"/>
          </a:xfrm>
          <a:prstGeom prst="rect">
            <a:avLst/>
          </a:prstGeom>
          <a:noFill/>
          <a:ln>
            <a:noFill/>
          </a:ln>
        </p:spPr>
        <p:txBody>
          <a:bodyPr anchorCtr="0" anchor="t" bIns="50800" lIns="50800" spcFirstLastPara="1" rIns="50800" wrap="square" tIns="50800">
            <a:normAutofit fontScale="70000" lnSpcReduction="10000"/>
          </a:bodyPr>
          <a:lstStyle/>
          <a:p>
            <a:pPr indent="-452396" lvl="0" marL="514350" rtl="0" algn="l">
              <a:lnSpc>
                <a:spcPct val="115000"/>
              </a:lnSpc>
              <a:spcBef>
                <a:spcPts val="0"/>
              </a:spcBef>
              <a:spcAft>
                <a:spcPts val="0"/>
              </a:spcAft>
              <a:buClr>
                <a:srgbClr val="292929"/>
              </a:buClr>
              <a:buSzPct val="97737"/>
              <a:buAutoNum type="arabicPeriod"/>
            </a:pPr>
            <a:r>
              <a:rPr lang="pt-BR" sz="4900"/>
              <a:t>As pessoas afetadas por uma crise são mais suscetíveis a doenças e a morrer em consequência delas, principalmente das diarreicas e infeciosas. </a:t>
            </a:r>
            <a:endParaRPr sz="4900"/>
          </a:p>
          <a:p>
            <a:pPr indent="-452396" lvl="0" marL="514350" rtl="0" algn="l">
              <a:lnSpc>
                <a:spcPct val="115000"/>
              </a:lnSpc>
              <a:spcBef>
                <a:spcPts val="2667"/>
              </a:spcBef>
              <a:spcAft>
                <a:spcPts val="0"/>
              </a:spcAft>
              <a:buClr>
                <a:srgbClr val="292929"/>
              </a:buClr>
              <a:buSzPct val="97737"/>
              <a:buAutoNum type="arabicPeriod"/>
            </a:pPr>
            <a:r>
              <a:rPr lang="pt-BR" sz="4900"/>
              <a:t>Tais doenças estão intimamente relacionadas com um saneamento e abastecimento de água inadequados, e higiene precária. </a:t>
            </a:r>
            <a:endParaRPr/>
          </a:p>
          <a:p>
            <a:pPr indent="-452396" lvl="0" marL="514350" rtl="0" algn="l">
              <a:lnSpc>
                <a:spcPct val="115000"/>
              </a:lnSpc>
              <a:spcBef>
                <a:spcPts val="2667"/>
              </a:spcBef>
              <a:spcAft>
                <a:spcPts val="0"/>
              </a:spcAft>
              <a:buClr>
                <a:srgbClr val="292929"/>
              </a:buClr>
              <a:buSzPct val="97737"/>
              <a:buAutoNum type="arabicPeriod"/>
            </a:pPr>
            <a:r>
              <a:rPr lang="pt-BR" sz="4900"/>
              <a:t>Os programas WASH visam </a:t>
            </a:r>
            <a:r>
              <a:rPr b="1" lang="pt-BR" sz="4900"/>
              <a:t>reduzir os riscos para a saúde pública. </a:t>
            </a:r>
            <a:br>
              <a:rPr lang="pt-BR" sz="3616"/>
            </a:br>
            <a:br>
              <a:rPr lang="pt-BR" sz="3400"/>
            </a:br>
            <a:endParaRPr/>
          </a:p>
        </p:txBody>
      </p:sp>
      <p:sp>
        <p:nvSpPr>
          <p:cNvPr id="535" name="Google Shape;535;p7"/>
          <p:cNvSpPr txBox="1"/>
          <p:nvPr>
            <p:ph idx="3" type="body"/>
          </p:nvPr>
        </p:nvSpPr>
        <p:spPr>
          <a:xfrm>
            <a:off x="10729913" y="9290050"/>
            <a:ext cx="6108600" cy="406500"/>
          </a:xfrm>
          <a:prstGeom prst="rect">
            <a:avLst/>
          </a:prstGeom>
          <a:noFill/>
          <a:ln>
            <a:noFill/>
          </a:ln>
        </p:spPr>
        <p:txBody>
          <a:bodyPr anchorCtr="0" anchor="t" bIns="50800" lIns="50800" spcFirstLastPara="1" rIns="50800" wrap="square" tIns="50800">
            <a:normAutofit/>
          </a:bodyPr>
          <a:lstStyle/>
          <a:p>
            <a:pPr indent="0" lvl="0" marL="0" rtl="0" algn="l">
              <a:lnSpc>
                <a:spcPct val="80000"/>
              </a:lnSpc>
              <a:spcBef>
                <a:spcPts val="0"/>
              </a:spcBef>
              <a:spcAft>
                <a:spcPts val="0"/>
              </a:spcAft>
              <a:buClr>
                <a:srgbClr val="00B297"/>
              </a:buClr>
              <a:buSzPts val="2500"/>
              <a:buFont typeface="Open Sans"/>
              <a:buNone/>
            </a:pPr>
            <a:r>
              <a:rPr lang="pt-BR" sz="2500">
                <a:solidFill>
                  <a:srgbClr val="00B297"/>
                </a:solidFill>
              </a:rPr>
              <a:t>Sajid Hasan/ FICR</a:t>
            </a:r>
            <a:endParaRPr/>
          </a:p>
          <a:p>
            <a:pPr indent="0" lvl="0" marL="0" rtl="0" algn="l">
              <a:lnSpc>
                <a:spcPct val="80000"/>
              </a:lnSpc>
              <a:spcBef>
                <a:spcPts val="0"/>
              </a:spcBef>
              <a:spcAft>
                <a:spcPts val="0"/>
              </a:spcAft>
              <a:buClr>
                <a:srgbClr val="00A585"/>
              </a:buClr>
              <a:buSzPts val="2500"/>
              <a:buFont typeface="Open Sans"/>
              <a:buNone/>
            </a:pPr>
            <a:r>
              <a:t/>
            </a:r>
            <a:endParaRPr sz="2500">
              <a:solidFill>
                <a:srgbClr val="00B297"/>
              </a:solidFill>
            </a:endParaRPr>
          </a:p>
        </p:txBody>
      </p:sp>
      <p:sp>
        <p:nvSpPr>
          <p:cNvPr id="536" name="Google Shape;536;p7"/>
          <p:cNvSpPr txBox="1"/>
          <p:nvPr/>
        </p:nvSpPr>
        <p:spPr>
          <a:xfrm>
            <a:off x="4076700" y="8531882"/>
            <a:ext cx="368400" cy="3906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1800"/>
              <a:buFont typeface="Arial"/>
              <a:buNone/>
            </a:pPr>
            <a:fld id="{00000000-1234-1234-1234-123412341234}" type="slidenum">
              <a:rPr b="1" i="0" lang="pt-BR" sz="1800" u="none" cap="none" strike="noStrike">
                <a:solidFill>
                  <a:srgbClr val="00B297"/>
                </a:solidFill>
                <a:latin typeface="Open Sans"/>
                <a:ea typeface="Open Sans"/>
                <a:cs typeface="Open Sans"/>
                <a:sym typeface="Open Sans"/>
              </a:rPr>
              <a:t>‹#›</a:t>
            </a:fld>
            <a:endParaRPr b="1" i="0" sz="1800" u="none" cap="none" strike="noStrike">
              <a:solidFill>
                <a:srgbClr val="00B297"/>
              </a:solidFill>
              <a:latin typeface="Open Sans"/>
              <a:ea typeface="Open Sans"/>
              <a:cs typeface="Open Sans"/>
              <a:sym typeface="Open Sans"/>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0" name="Shape 540"/>
        <p:cNvGrpSpPr/>
        <p:nvPr/>
      </p:nvGrpSpPr>
      <p:grpSpPr>
        <a:xfrm>
          <a:off x="0" y="0"/>
          <a:ext cx="0" cy="0"/>
          <a:chOff x="0" y="0"/>
          <a:chExt cx="0" cy="0"/>
        </a:xfrm>
      </p:grpSpPr>
      <p:sp>
        <p:nvSpPr>
          <p:cNvPr id="541" name="Google Shape;541;p8"/>
          <p:cNvSpPr txBox="1"/>
          <p:nvPr>
            <p:ph type="title"/>
          </p:nvPr>
        </p:nvSpPr>
        <p:spPr>
          <a:xfrm>
            <a:off x="396875" y="212725"/>
            <a:ext cx="16943400" cy="14796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pt-BR" sz="5200">
                <a:latin typeface="Open Sans"/>
                <a:ea typeface="Open Sans"/>
                <a:cs typeface="Open Sans"/>
                <a:sym typeface="Open Sans"/>
              </a:rPr>
              <a:t>Com base nesse objetivo, </a:t>
            </a:r>
            <a:endParaRPr sz="5200">
              <a:latin typeface="Open Sans"/>
              <a:ea typeface="Open Sans"/>
              <a:cs typeface="Open Sans"/>
              <a:sym typeface="Open Sans"/>
            </a:endParaRPr>
          </a:p>
          <a:p>
            <a:pPr indent="0" lvl="0" marL="0" rtl="0" algn="l">
              <a:lnSpc>
                <a:spcPct val="100000"/>
              </a:lnSpc>
              <a:spcBef>
                <a:spcPts val="0"/>
              </a:spcBef>
              <a:spcAft>
                <a:spcPts val="0"/>
              </a:spcAft>
              <a:buSzPts val="1400"/>
              <a:buNone/>
            </a:pPr>
            <a:r>
              <a:rPr lang="pt-BR" sz="5200">
                <a:latin typeface="Open Sans"/>
                <a:ea typeface="Open Sans"/>
                <a:cs typeface="Open Sans"/>
                <a:sym typeface="Open Sans"/>
              </a:rPr>
              <a:t>as principais atividades WASH são:</a:t>
            </a:r>
            <a:endParaRPr sz="5200">
              <a:latin typeface="Open Sans"/>
              <a:ea typeface="Open Sans"/>
              <a:cs typeface="Open Sans"/>
              <a:sym typeface="Open Sans"/>
            </a:endParaRPr>
          </a:p>
        </p:txBody>
      </p:sp>
      <p:sp>
        <p:nvSpPr>
          <p:cNvPr id="542" name="Google Shape;542;p8"/>
          <p:cNvSpPr txBox="1"/>
          <p:nvPr>
            <p:ph idx="1" type="body"/>
          </p:nvPr>
        </p:nvSpPr>
        <p:spPr>
          <a:xfrm>
            <a:off x="396875" y="2046824"/>
            <a:ext cx="9072300" cy="5864727"/>
          </a:xfrm>
          <a:prstGeom prst="rect">
            <a:avLst/>
          </a:prstGeom>
          <a:noFill/>
          <a:ln>
            <a:noFill/>
          </a:ln>
        </p:spPr>
        <p:txBody>
          <a:bodyPr anchorCtr="0" anchor="t" bIns="50800" lIns="50800" spcFirstLastPara="1" rIns="50800" wrap="square" tIns="50800">
            <a:normAutofit/>
          </a:bodyPr>
          <a:lstStyle/>
          <a:p>
            <a:pPr indent="-296348" lvl="0" marL="296348" rtl="0" algn="l">
              <a:lnSpc>
                <a:spcPct val="115000"/>
              </a:lnSpc>
              <a:spcBef>
                <a:spcPts val="0"/>
              </a:spcBef>
              <a:spcAft>
                <a:spcPts val="0"/>
              </a:spcAft>
              <a:buClr>
                <a:srgbClr val="292929"/>
              </a:buClr>
              <a:buSzPts val="3400"/>
              <a:buFont typeface="Open Sans"/>
              <a:buChar char="•"/>
            </a:pPr>
            <a:r>
              <a:rPr lang="pt-BR" sz="3400"/>
              <a:t>P</a:t>
            </a:r>
            <a:r>
              <a:rPr lang="pt-BR" sz="3400">
                <a:solidFill>
                  <a:srgbClr val="292929"/>
                </a:solidFill>
              </a:rPr>
              <a:t>romover boas práticas de higiene;</a:t>
            </a:r>
            <a:endParaRPr sz="3400"/>
          </a:p>
          <a:p>
            <a:pPr indent="-296348" lvl="0" marL="296348" rtl="0" algn="l">
              <a:lnSpc>
                <a:spcPct val="115000"/>
              </a:lnSpc>
              <a:spcBef>
                <a:spcPts val="2667"/>
              </a:spcBef>
              <a:spcAft>
                <a:spcPts val="0"/>
              </a:spcAft>
              <a:buClr>
                <a:srgbClr val="292929"/>
              </a:buClr>
              <a:buSzPts val="3400"/>
              <a:buFont typeface="Open Sans"/>
              <a:buChar char="•"/>
            </a:pPr>
            <a:r>
              <a:rPr lang="pt-BR" sz="3400"/>
              <a:t>F</a:t>
            </a:r>
            <a:r>
              <a:rPr lang="pt-BR" sz="3400">
                <a:solidFill>
                  <a:srgbClr val="292929"/>
                </a:solidFill>
              </a:rPr>
              <a:t>ornecer água potável segura;</a:t>
            </a:r>
            <a:endParaRPr sz="3400"/>
          </a:p>
          <a:p>
            <a:pPr indent="-296348" lvl="0" marL="296348" rtl="0" algn="l">
              <a:lnSpc>
                <a:spcPct val="115000"/>
              </a:lnSpc>
              <a:spcBef>
                <a:spcPts val="2667"/>
              </a:spcBef>
              <a:spcAft>
                <a:spcPts val="0"/>
              </a:spcAft>
              <a:buClr>
                <a:srgbClr val="292929"/>
              </a:buClr>
              <a:buSzPts val="3400"/>
              <a:buFont typeface="Open Sans"/>
              <a:buChar char="•"/>
            </a:pPr>
            <a:r>
              <a:rPr lang="pt-BR" sz="3400"/>
              <a:t>F</a:t>
            </a:r>
            <a:r>
              <a:rPr lang="pt-BR" sz="3400">
                <a:solidFill>
                  <a:srgbClr val="292929"/>
                </a:solidFill>
              </a:rPr>
              <a:t>ornecer instalações sanitárias adequadas;</a:t>
            </a:r>
            <a:endParaRPr sz="3400"/>
          </a:p>
          <a:p>
            <a:pPr indent="-296348" lvl="0" marL="296348" rtl="0" algn="l">
              <a:lnSpc>
                <a:spcPct val="115000"/>
              </a:lnSpc>
              <a:spcBef>
                <a:spcPts val="2667"/>
              </a:spcBef>
              <a:spcAft>
                <a:spcPts val="0"/>
              </a:spcAft>
              <a:buClr>
                <a:srgbClr val="292929"/>
              </a:buClr>
              <a:buSzPts val="3400"/>
              <a:buFont typeface="Open Sans"/>
              <a:buChar char="•"/>
            </a:pPr>
            <a:r>
              <a:rPr lang="pt-BR" sz="3400"/>
              <a:t>R</a:t>
            </a:r>
            <a:r>
              <a:rPr lang="pt-BR" sz="3400">
                <a:solidFill>
                  <a:srgbClr val="292929"/>
                </a:solidFill>
              </a:rPr>
              <a:t>eduzir os riscos ambientais </a:t>
            </a:r>
            <a:r>
              <a:rPr lang="pt-BR" sz="3400"/>
              <a:t>para a</a:t>
            </a:r>
            <a:r>
              <a:rPr lang="pt-BR" sz="3400">
                <a:solidFill>
                  <a:srgbClr val="292929"/>
                </a:solidFill>
              </a:rPr>
              <a:t> saúde; </a:t>
            </a:r>
            <a:endParaRPr sz="3400"/>
          </a:p>
          <a:p>
            <a:pPr indent="-296348" lvl="0" marL="296348" rtl="0" algn="l">
              <a:lnSpc>
                <a:spcPct val="115000"/>
              </a:lnSpc>
              <a:spcBef>
                <a:spcPts val="2667"/>
              </a:spcBef>
              <a:spcAft>
                <a:spcPts val="0"/>
              </a:spcAft>
              <a:buClr>
                <a:srgbClr val="292929"/>
              </a:buClr>
              <a:buSzPts val="3053"/>
              <a:buFont typeface="Open Sans"/>
              <a:buChar char="•"/>
            </a:pPr>
            <a:r>
              <a:rPr lang="pt-BR" sz="3400"/>
              <a:t>A</a:t>
            </a:r>
            <a:r>
              <a:rPr lang="pt-BR" sz="3400">
                <a:solidFill>
                  <a:srgbClr val="292929"/>
                </a:solidFill>
              </a:rPr>
              <a:t>ssegurar as condições que permitam às pessoas viverem com boa saúde, dignidade, conforto e segurança. </a:t>
            </a:r>
            <a:r>
              <a:rPr lang="pt-BR" sz="3470">
                <a:solidFill>
                  <a:srgbClr val="292929"/>
                </a:solidFill>
              </a:rPr>
              <a:t>    </a:t>
            </a:r>
            <a:endParaRPr sz="3470">
              <a:solidFill>
                <a:srgbClr val="292929"/>
              </a:solidFill>
            </a:endParaRPr>
          </a:p>
        </p:txBody>
      </p:sp>
      <p:pic>
        <p:nvPicPr>
          <p:cNvPr descr="A picture containing outdoor, person, ground, tree&#10;&#10;Description automatically generated" id="543" name="Google Shape;543;p8"/>
          <p:cNvPicPr preferRelativeResize="0"/>
          <p:nvPr/>
        </p:nvPicPr>
        <p:blipFill rotWithShape="1">
          <a:blip r:embed="rId3">
            <a:alphaModFix/>
          </a:blip>
          <a:srcRect b="0" l="8803" r="12802" t="0"/>
          <a:stretch/>
        </p:blipFill>
        <p:spPr>
          <a:xfrm>
            <a:off x="9693275" y="1957388"/>
            <a:ext cx="7646989" cy="6505575"/>
          </a:xfrm>
          <a:prstGeom prst="rect">
            <a:avLst/>
          </a:prstGeom>
          <a:noFill/>
          <a:ln>
            <a:noFill/>
          </a:ln>
        </p:spPr>
      </p:pic>
      <p:sp>
        <p:nvSpPr>
          <p:cNvPr id="544" name="Google Shape;544;p8"/>
          <p:cNvSpPr/>
          <p:nvPr/>
        </p:nvSpPr>
        <p:spPr>
          <a:xfrm>
            <a:off x="12315100" y="8443546"/>
            <a:ext cx="5509200" cy="3699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pt-BR" sz="1600" u="none" cap="none" strike="noStrike">
                <a:solidFill>
                  <a:srgbClr val="00B297"/>
                </a:solidFill>
                <a:latin typeface="Open Sans"/>
                <a:ea typeface="Open Sans"/>
                <a:cs typeface="Open Sans"/>
                <a:sym typeface="Open Sans"/>
              </a:rPr>
              <a:t>Antony Balmain / Cruz</a:t>
            </a:r>
            <a:r>
              <a:rPr lang="pt-BR" sz="1600">
                <a:solidFill>
                  <a:srgbClr val="00B297"/>
                </a:solidFill>
                <a:latin typeface="Open Sans"/>
                <a:ea typeface="Open Sans"/>
                <a:cs typeface="Open Sans"/>
                <a:sym typeface="Open Sans"/>
              </a:rPr>
              <a:t> Vermelha </a:t>
            </a:r>
            <a:r>
              <a:rPr b="0" i="0" lang="pt-BR" sz="1600" u="none" cap="none" strike="noStrike">
                <a:solidFill>
                  <a:srgbClr val="00B297"/>
                </a:solidFill>
                <a:latin typeface="Open Sans"/>
                <a:ea typeface="Open Sans"/>
                <a:cs typeface="Open Sans"/>
                <a:sym typeface="Open Sans"/>
              </a:rPr>
              <a:t> Australiana</a:t>
            </a:r>
            <a:endParaRPr b="0" i="0" sz="1600" u="none" cap="none" strike="noStrike">
              <a:solidFill>
                <a:srgbClr val="00B297"/>
              </a:solidFill>
              <a:latin typeface="Open Sans"/>
              <a:ea typeface="Open Sans"/>
              <a:cs typeface="Open Sans"/>
              <a:sym typeface="Open Sans"/>
            </a:endParaRPr>
          </a:p>
        </p:txBody>
      </p:sp>
      <p:sp>
        <p:nvSpPr>
          <p:cNvPr id="545" name="Google Shape;545;p8"/>
          <p:cNvSpPr txBox="1"/>
          <p:nvPr/>
        </p:nvSpPr>
        <p:spPr>
          <a:xfrm>
            <a:off x="4076700" y="8531882"/>
            <a:ext cx="368400" cy="3798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1800"/>
              <a:buFont typeface="Arial"/>
              <a:buNone/>
            </a:pPr>
            <a:fld id="{00000000-1234-1234-1234-123412341234}" type="slidenum">
              <a:rPr b="1" i="0" lang="pt-BR" sz="1800" u="none" cap="none" strike="noStrike">
                <a:solidFill>
                  <a:srgbClr val="00B297"/>
                </a:solidFill>
                <a:latin typeface="Open Sans"/>
                <a:ea typeface="Open Sans"/>
                <a:cs typeface="Open Sans"/>
                <a:sym typeface="Open Sans"/>
              </a:rPr>
              <a:t>‹#›</a:t>
            </a:fld>
            <a:endParaRPr b="1" i="0" sz="1800" u="none" cap="none" strike="noStrike">
              <a:solidFill>
                <a:srgbClr val="00B297"/>
              </a:solidFill>
              <a:latin typeface="Open Sans"/>
              <a:ea typeface="Open Sans"/>
              <a:cs typeface="Open Sans"/>
              <a:sym typeface="Open Sans"/>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9" name="Shape 549"/>
        <p:cNvGrpSpPr/>
        <p:nvPr/>
      </p:nvGrpSpPr>
      <p:grpSpPr>
        <a:xfrm>
          <a:off x="0" y="0"/>
          <a:ext cx="0" cy="0"/>
          <a:chOff x="0" y="0"/>
          <a:chExt cx="0" cy="0"/>
        </a:xfrm>
      </p:grpSpPr>
      <p:sp>
        <p:nvSpPr>
          <p:cNvPr id="550" name="Google Shape;550;p9"/>
          <p:cNvSpPr txBox="1"/>
          <p:nvPr>
            <p:ph type="title"/>
          </p:nvPr>
        </p:nvSpPr>
        <p:spPr>
          <a:xfrm>
            <a:off x="347675" y="73025"/>
            <a:ext cx="10528200" cy="10923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pt-BR">
                <a:latin typeface="Open Sans"/>
                <a:ea typeface="Open Sans"/>
                <a:cs typeface="Open Sans"/>
                <a:sym typeface="Open Sans"/>
              </a:rPr>
              <a:t>Nos programas WASH</a:t>
            </a:r>
            <a:endParaRPr>
              <a:latin typeface="Open Sans"/>
              <a:ea typeface="Open Sans"/>
              <a:cs typeface="Open Sans"/>
              <a:sym typeface="Open Sans"/>
            </a:endParaRPr>
          </a:p>
        </p:txBody>
      </p:sp>
      <p:sp>
        <p:nvSpPr>
          <p:cNvPr id="551" name="Google Shape;551;p9"/>
          <p:cNvSpPr txBox="1"/>
          <p:nvPr>
            <p:ph idx="1" type="body"/>
          </p:nvPr>
        </p:nvSpPr>
        <p:spPr>
          <a:xfrm>
            <a:off x="784225" y="1519949"/>
            <a:ext cx="9117000" cy="70137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Clr>
                <a:srgbClr val="292929"/>
              </a:buClr>
              <a:buSzPts val="3600"/>
              <a:buFont typeface="Open Sans"/>
              <a:buNone/>
            </a:pPr>
            <a:r>
              <a:rPr lang="pt-BR" sz="3600"/>
              <a:t>É importante gerir toda a cadeia da água: </a:t>
            </a:r>
            <a:endParaRPr/>
          </a:p>
          <a:p>
            <a:pPr indent="-571500" lvl="0" marL="739775" rtl="0" algn="l">
              <a:lnSpc>
                <a:spcPct val="100000"/>
              </a:lnSpc>
              <a:spcBef>
                <a:spcPts val="2667"/>
              </a:spcBef>
              <a:spcAft>
                <a:spcPts val="0"/>
              </a:spcAft>
              <a:buClr>
                <a:srgbClr val="292929"/>
              </a:buClr>
              <a:buSzPts val="3600"/>
              <a:buFont typeface="Arial"/>
              <a:buChar char="•"/>
            </a:pPr>
            <a:r>
              <a:rPr lang="pt-BR" sz="3600"/>
              <a:t>O abastecimento;</a:t>
            </a:r>
            <a:endParaRPr/>
          </a:p>
          <a:p>
            <a:pPr indent="-571500" lvl="0" marL="739775" rtl="0" algn="l">
              <a:lnSpc>
                <a:spcPct val="100000"/>
              </a:lnSpc>
              <a:spcBef>
                <a:spcPts val="2667"/>
              </a:spcBef>
              <a:spcAft>
                <a:spcPts val="0"/>
              </a:spcAft>
              <a:buClr>
                <a:srgbClr val="292929"/>
              </a:buClr>
              <a:buSzPts val="3600"/>
              <a:buFont typeface="Arial"/>
              <a:buChar char="•"/>
            </a:pPr>
            <a:r>
              <a:rPr lang="pt-BR" sz="3600"/>
              <a:t>O tratamento; </a:t>
            </a:r>
            <a:endParaRPr/>
          </a:p>
          <a:p>
            <a:pPr indent="-571500" lvl="0" marL="739775" rtl="0" algn="l">
              <a:lnSpc>
                <a:spcPct val="100000"/>
              </a:lnSpc>
              <a:spcBef>
                <a:spcPts val="2667"/>
              </a:spcBef>
              <a:spcAft>
                <a:spcPts val="0"/>
              </a:spcAft>
              <a:buClr>
                <a:srgbClr val="292929"/>
              </a:buClr>
              <a:buSzPts val="3600"/>
              <a:buFont typeface="Arial"/>
              <a:buChar char="•"/>
            </a:pPr>
            <a:r>
              <a:rPr lang="pt-BR" sz="3600"/>
              <a:t>A distribuição; </a:t>
            </a:r>
            <a:endParaRPr/>
          </a:p>
          <a:p>
            <a:pPr indent="-571500" lvl="0" marL="739775" rtl="0" algn="l">
              <a:lnSpc>
                <a:spcPct val="100000"/>
              </a:lnSpc>
              <a:spcBef>
                <a:spcPts val="2667"/>
              </a:spcBef>
              <a:spcAft>
                <a:spcPts val="0"/>
              </a:spcAft>
              <a:buClr>
                <a:srgbClr val="292929"/>
              </a:buClr>
              <a:buSzPts val="3600"/>
              <a:buFont typeface="Arial"/>
              <a:buChar char="•"/>
            </a:pPr>
            <a:r>
              <a:rPr lang="pt-BR" sz="3600"/>
              <a:t>A recolha; </a:t>
            </a:r>
            <a:endParaRPr/>
          </a:p>
          <a:p>
            <a:pPr indent="-571500" lvl="0" marL="739775" rtl="0" algn="l">
              <a:lnSpc>
                <a:spcPct val="100000"/>
              </a:lnSpc>
              <a:spcBef>
                <a:spcPts val="2667"/>
              </a:spcBef>
              <a:spcAft>
                <a:spcPts val="0"/>
              </a:spcAft>
              <a:buClr>
                <a:srgbClr val="292929"/>
              </a:buClr>
              <a:buSzPts val="3600"/>
              <a:buFont typeface="Arial"/>
              <a:buChar char="•"/>
            </a:pPr>
            <a:r>
              <a:rPr lang="pt-BR" sz="3600"/>
              <a:t>O armazenamento doméstico; </a:t>
            </a:r>
            <a:endParaRPr/>
          </a:p>
          <a:p>
            <a:pPr indent="-571500" lvl="0" marL="739775" rtl="0" algn="l">
              <a:lnSpc>
                <a:spcPct val="100000"/>
              </a:lnSpc>
              <a:spcBef>
                <a:spcPts val="2667"/>
              </a:spcBef>
              <a:spcAft>
                <a:spcPts val="0"/>
              </a:spcAft>
              <a:buClr>
                <a:srgbClr val="292929"/>
              </a:buClr>
              <a:buSzPts val="3600"/>
              <a:buFont typeface="Arial"/>
              <a:buChar char="•"/>
            </a:pPr>
            <a:r>
              <a:rPr lang="pt-BR" sz="3600"/>
              <a:t>O consumo.</a:t>
            </a:r>
            <a:endParaRPr/>
          </a:p>
          <a:p>
            <a:pPr indent="0" lvl="0" marL="0" rtl="0" algn="l">
              <a:lnSpc>
                <a:spcPct val="100000"/>
              </a:lnSpc>
              <a:spcBef>
                <a:spcPts val="2667"/>
              </a:spcBef>
              <a:spcAft>
                <a:spcPts val="0"/>
              </a:spcAft>
              <a:buClr>
                <a:srgbClr val="292929"/>
              </a:buClr>
              <a:buSzPts val="3600"/>
              <a:buFont typeface="Open Sans"/>
              <a:buNone/>
            </a:pPr>
            <a:r>
              <a:t/>
            </a:r>
            <a:endParaRPr sz="3600"/>
          </a:p>
        </p:txBody>
      </p:sp>
      <p:pic>
        <p:nvPicPr>
          <p:cNvPr descr="A person that is standing in the dirt&#10;&#10;Description automatically generated" id="552" name="Google Shape;552;p9"/>
          <p:cNvPicPr preferRelativeResize="0"/>
          <p:nvPr/>
        </p:nvPicPr>
        <p:blipFill rotWithShape="1">
          <a:blip r:embed="rId3">
            <a:alphaModFix/>
          </a:blip>
          <a:srcRect b="2406" l="0" r="0" t="2407"/>
          <a:stretch/>
        </p:blipFill>
        <p:spPr>
          <a:xfrm>
            <a:off x="10576732" y="-1"/>
            <a:ext cx="6795615" cy="9753601"/>
          </a:xfrm>
          <a:custGeom>
            <a:rect b="b" l="l" r="r" t="t"/>
            <a:pathLst>
              <a:path extrusionOk="0" h="9739418" w="6817852">
                <a:moveTo>
                  <a:pt x="6817852" y="9702879"/>
                </a:moveTo>
                <a:cubicBezTo>
                  <a:pt x="4172624" y="9787636"/>
                  <a:pt x="3964868" y="9699802"/>
                  <a:pt x="3608894" y="9689397"/>
                </a:cubicBezTo>
                <a:cubicBezTo>
                  <a:pt x="3252920" y="9678992"/>
                  <a:pt x="1814471" y="7909475"/>
                  <a:pt x="1409414" y="7041629"/>
                </a:cubicBezTo>
                <a:cubicBezTo>
                  <a:pt x="940188" y="6173783"/>
                  <a:pt x="575349" y="5319039"/>
                  <a:pt x="440613" y="4755034"/>
                </a:cubicBezTo>
                <a:cubicBezTo>
                  <a:pt x="305877" y="4191029"/>
                  <a:pt x="-237626" y="1338943"/>
                  <a:pt x="119736" y="0"/>
                </a:cubicBezTo>
                <a:lnTo>
                  <a:pt x="6763460" y="4280"/>
                </a:lnTo>
                <a:cubicBezTo>
                  <a:pt x="6774538" y="1237469"/>
                  <a:pt x="6731963" y="395901"/>
                  <a:pt x="6765187" y="2077744"/>
                </a:cubicBezTo>
                <a:cubicBezTo>
                  <a:pt x="6798411" y="3694273"/>
                  <a:pt x="6720073" y="8246730"/>
                  <a:pt x="6817852" y="9702879"/>
                </a:cubicBezTo>
                <a:close/>
              </a:path>
            </a:pathLst>
          </a:custGeom>
          <a:noFill/>
          <a:ln>
            <a:noFill/>
          </a:ln>
        </p:spPr>
      </p:pic>
      <p:sp>
        <p:nvSpPr>
          <p:cNvPr id="553" name="Google Shape;553;p9"/>
          <p:cNvSpPr txBox="1"/>
          <p:nvPr/>
        </p:nvSpPr>
        <p:spPr>
          <a:xfrm>
            <a:off x="11583993" y="9366250"/>
            <a:ext cx="2413200" cy="406500"/>
          </a:xfrm>
          <a:prstGeom prst="rect">
            <a:avLst/>
          </a:prstGeom>
          <a:noFill/>
          <a:ln>
            <a:noFill/>
          </a:ln>
        </p:spPr>
        <p:txBody>
          <a:bodyPr anchorCtr="0" anchor="t" bIns="50800" lIns="50800" spcFirstLastPara="1" rIns="50800" wrap="square" tIns="50800">
            <a:normAutofit/>
          </a:bodyPr>
          <a:lstStyle/>
          <a:p>
            <a:pPr indent="0" lvl="0" marL="0" marR="0" rtl="0" algn="l">
              <a:lnSpc>
                <a:spcPct val="80000"/>
              </a:lnSpc>
              <a:spcBef>
                <a:spcPts val="0"/>
              </a:spcBef>
              <a:spcAft>
                <a:spcPts val="0"/>
              </a:spcAft>
              <a:buClr>
                <a:srgbClr val="00A585"/>
              </a:buClr>
              <a:buSzPts val="2500"/>
              <a:buFont typeface="Open Sans"/>
              <a:buNone/>
            </a:pPr>
            <a:r>
              <a:rPr b="0" i="0" lang="pt-BR" sz="1800" u="none" cap="none" strike="noStrike">
                <a:solidFill>
                  <a:srgbClr val="00A585"/>
                </a:solidFill>
                <a:latin typeface="Open Sans"/>
                <a:ea typeface="Open Sans"/>
                <a:cs typeface="Open Sans"/>
                <a:sym typeface="Open Sans"/>
              </a:rPr>
              <a:t>Corrie Butler/IFRC</a:t>
            </a:r>
            <a:endParaRPr b="0" i="0" sz="700" u="none" cap="none" strike="noStrike">
              <a:solidFill>
                <a:srgbClr val="000000"/>
              </a:solidFill>
              <a:latin typeface="Arial"/>
              <a:ea typeface="Arial"/>
              <a:cs typeface="Arial"/>
              <a:sym typeface="Arial"/>
            </a:endParaRPr>
          </a:p>
        </p:txBody>
      </p:sp>
      <p:sp>
        <p:nvSpPr>
          <p:cNvPr id="554" name="Google Shape;554;p9"/>
          <p:cNvSpPr txBox="1"/>
          <p:nvPr/>
        </p:nvSpPr>
        <p:spPr>
          <a:xfrm>
            <a:off x="4076700" y="8531882"/>
            <a:ext cx="368400" cy="3798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1800"/>
              <a:buFont typeface="Arial"/>
              <a:buNone/>
            </a:pPr>
            <a:fld id="{00000000-1234-1234-1234-123412341234}" type="slidenum">
              <a:rPr b="1" i="0" lang="pt-BR" sz="1800" u="none" cap="none" strike="noStrike">
                <a:solidFill>
                  <a:srgbClr val="00B297"/>
                </a:solidFill>
                <a:latin typeface="Open Sans"/>
                <a:ea typeface="Open Sans"/>
                <a:cs typeface="Open Sans"/>
                <a:sym typeface="Open Sans"/>
              </a:rPr>
              <a:t>‹#›</a:t>
            </a:fld>
            <a:endParaRPr b="1" i="0" sz="1800" u="none" cap="none" strike="noStrike">
              <a:solidFill>
                <a:srgbClr val="00B297"/>
              </a:solidFill>
              <a:latin typeface="Open Sans"/>
              <a:ea typeface="Open Sans"/>
              <a:cs typeface="Open Sans"/>
              <a:sym typeface="Open Sans"/>
            </a:endParaRPr>
          </a:p>
        </p:txBody>
      </p:sp>
    </p:spTree>
  </p:cSld>
  <p:clrMapOvr>
    <a:masterClrMapping/>
  </p:clrMapOvr>
</p:sld>
</file>

<file path=ppt/theme/theme1.xml><?xml version="1.0" encoding="utf-8"?>
<a:theme xmlns:a="http://schemas.openxmlformats.org/drawingml/2006/main" xmlns:r="http://schemas.openxmlformats.org/officeDocument/2006/relationships" name="7_White">
  <a:themeElements>
    <a:clrScheme name="White">
      <a:dk1>
        <a:srgbClr val="FFFFFF"/>
      </a:dk1>
      <a:lt1>
        <a:srgbClr val="A5A5A5"/>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4_White">
  <a:themeElements>
    <a:clrScheme name="White">
      <a:dk1>
        <a:srgbClr val="FFFFFF"/>
      </a:dk1>
      <a:lt1>
        <a:srgbClr val="A5A5A5"/>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2_White">
  <a:themeElements>
    <a:clrScheme name="White">
      <a:dk1>
        <a:srgbClr val="FFFFFF"/>
      </a:dk1>
      <a:lt1>
        <a:srgbClr val="A5A5A5"/>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White">
  <a:themeElements>
    <a:clrScheme name="White">
      <a:dk1>
        <a:srgbClr val="FFFFFF"/>
      </a:dk1>
      <a:lt1>
        <a:srgbClr val="A5A5A5"/>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5_White">
  <a:themeElements>
    <a:clrScheme name="White">
      <a:dk1>
        <a:srgbClr val="FFFFFF"/>
      </a:dk1>
      <a:lt1>
        <a:srgbClr val="A5A5A5"/>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6.xml><?xml version="1.0" encoding="utf-8"?>
<a:theme xmlns:a="http://schemas.openxmlformats.org/drawingml/2006/main" xmlns:r="http://schemas.openxmlformats.org/officeDocument/2006/relationships" name="White">
  <a:themeElements>
    <a:clrScheme name="White">
      <a:dk1>
        <a:srgbClr val="000000"/>
      </a:dk1>
      <a:lt1>
        <a:srgbClr val="FFFFFF"/>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7.xml><?xml version="1.0" encoding="utf-8"?>
<a:theme xmlns:a="http://schemas.openxmlformats.org/drawingml/2006/main" xmlns:r="http://schemas.openxmlformats.org/officeDocument/2006/relationships" name="6_White">
  <a:themeElements>
    <a:clrScheme name="White">
      <a:dk1>
        <a:srgbClr val="FFFFFF"/>
      </a:dk1>
      <a:lt1>
        <a:srgbClr val="A5A5A5"/>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8.xml><?xml version="1.0" encoding="utf-8"?>
<a:theme xmlns:a="http://schemas.openxmlformats.org/drawingml/2006/main" xmlns:r="http://schemas.openxmlformats.org/officeDocument/2006/relationships" name="8_White">
  <a:themeElements>
    <a:clrScheme name="White">
      <a:dk1>
        <a:srgbClr val="FFFFFF"/>
      </a:dk1>
      <a:lt1>
        <a:srgbClr val="A5A5A5"/>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9.xml><?xml version="1.0" encoding="utf-8"?>
<a:theme xmlns:a="http://schemas.openxmlformats.org/drawingml/2006/main" xmlns:r="http://schemas.openxmlformats.org/officeDocument/2006/relationships" name="2_White">
  <a:themeElements>
    <a:clrScheme name="White">
      <a:dk1>
        <a:srgbClr val="FFFFFF"/>
      </a:dk1>
      <a:lt1>
        <a:srgbClr val="A5A5A5"/>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0548E345B6D594AAA06BAD71EA843DF" ma:contentTypeVersion="13" ma:contentTypeDescription="Create a new document." ma:contentTypeScope="" ma:versionID="6e7c3f28e1bc4b070fd20064c2ee66a9">
  <xsd:schema xmlns:xsd="http://www.w3.org/2001/XMLSchema" xmlns:xs="http://www.w3.org/2001/XMLSchema" xmlns:p="http://schemas.microsoft.com/office/2006/metadata/properties" xmlns:ns2="1355b3f0-e072-4ae3-b261-722c43fa6e26" xmlns:ns3="9051fefc-2ea4-4620-a82b-61f19e316bb6" targetNamespace="http://schemas.microsoft.com/office/2006/metadata/properties" ma:root="true" ma:fieldsID="a04da16e49fc843fe31a3b399909da27" ns2:_="" ns3:_="">
    <xsd:import namespace="1355b3f0-e072-4ae3-b261-722c43fa6e26"/>
    <xsd:import namespace="9051fefc-2ea4-4620-a82b-61f19e316bb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Location" minOccurs="0"/>
                <xsd:element ref="ns2:MediaServiceOCR" minOccurs="0"/>
                <xsd:element ref="ns2:MediaServiceAutoKeyPoints" minOccurs="0"/>
                <xsd:element ref="ns2:MediaServiceKeyPoints" minOccurs="0"/>
                <xsd:element ref="ns3:SharedWithUsers" minOccurs="0"/>
                <xsd:element ref="ns3:SharedWithDetails" minOccurs="0"/>
                <xsd:element ref="ns2:_Flow_Signoff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355b3f0-e072-4ae3-b261-722c43fa6e2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_Flow_SignoffStatus" ma:index="20" nillable="true" ma:displayName="État de validation" ma:internalName="_x00c9_tat_x0020_de_x0020_valida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051fefc-2ea4-4620-a82b-61f19e316bb6"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Flow_SignoffStatus xmlns="1355b3f0-e072-4ae3-b261-722c43fa6e26" xsi:nil="true"/>
  </documentManagement>
</p:properties>
</file>

<file path=customXml/itemProps1.xml><?xml version="1.0" encoding="utf-8"?>
<ds:datastoreItem xmlns:ds="http://schemas.openxmlformats.org/officeDocument/2006/customXml" ds:itemID="{52568988-3EFD-40A7-A43E-B4DFC3BF16D0}"/>
</file>

<file path=customXml/itemProps2.xml><?xml version="1.0" encoding="utf-8"?>
<ds:datastoreItem xmlns:ds="http://schemas.openxmlformats.org/officeDocument/2006/customXml" ds:itemID="{C3AC8C44-0445-4F02-8C62-F72936D27284}"/>
</file>

<file path=customXml/itemProps3.xml><?xml version="1.0" encoding="utf-8"?>
<ds:datastoreItem xmlns:ds="http://schemas.openxmlformats.org/officeDocument/2006/customXml" ds:itemID="{5E20F532-4D63-43D7-946B-DAA653D7734A}"/>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DeVon Solomon</dc:creator>
  <dcterms:created xsi:type="dcterms:W3CDTF">2018-12-14T22:00:46Z</dcterms:creat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0x01010040548E345B6D594AAA06BAD71EA843DF</vt:lpwstr>
  </property>
</Properties>
</file>